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531" r:id="rId2"/>
    <p:sldId id="289" r:id="rId3"/>
    <p:sldId id="292" r:id="rId4"/>
    <p:sldId id="533" r:id="rId5"/>
    <p:sldId id="294" r:id="rId6"/>
    <p:sldId id="534" r:id="rId7"/>
    <p:sldId id="535" r:id="rId8"/>
    <p:sldId id="298" r:id="rId9"/>
    <p:sldId id="541" r:id="rId10"/>
    <p:sldId id="537" r:id="rId11"/>
    <p:sldId id="539" r:id="rId12"/>
    <p:sldId id="532" r:id="rId13"/>
    <p:sldId id="302" r:id="rId14"/>
    <p:sldId id="536" r:id="rId15"/>
    <p:sldId id="543" r:id="rId16"/>
    <p:sldId id="544" r:id="rId17"/>
    <p:sldId id="545" r:id="rId18"/>
    <p:sldId id="303" r:id="rId19"/>
    <p:sldId id="546" r:id="rId20"/>
    <p:sldId id="547" r:id="rId21"/>
    <p:sldId id="548" r:id="rId22"/>
    <p:sldId id="549" r:id="rId23"/>
    <p:sldId id="550" r:id="rId24"/>
    <p:sldId id="305" r:id="rId25"/>
    <p:sldId id="551" r:id="rId26"/>
    <p:sldId id="552" r:id="rId27"/>
    <p:sldId id="306" r:id="rId28"/>
    <p:sldId id="307" r:id="rId29"/>
    <p:sldId id="301" r:id="rId30"/>
  </p:sldIdLst>
  <p:sldSz cx="12192000" cy="6858000"/>
  <p:notesSz cx="6858000" cy="9144000"/>
  <p:embeddedFontLst>
    <p:embeddedFont>
      <p:font typeface="Aharoni" panose="02010803020104030203" pitchFamily="2" charset="-79"/>
      <p:bold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Medium" panose="00000600000000000000" pitchFamily="2" charset="0"/>
      <p:regular r:id="rId38"/>
      <p: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Plus Jakarta Sans" panose="020B0604020202020204" charset="0"/>
      <p:regular r:id="rId44"/>
      <p:bold r:id="rId45"/>
      <p:italic r:id="rId46"/>
      <p:boldItalic r:id="rId47"/>
    </p:embeddedFont>
    <p:embeddedFont>
      <p:font typeface="Poppins SemiBold" panose="00000700000000000000" pitchFamily="2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custDataLst>
    <p:tags r:id="rId5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iIyBGqFJiBIVMPSSJVJ08VgmQ4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7AD339-51BE-4A38-A1C7-CCF28897F289}">
  <a:tblStyle styleId="{DE7AD339-51BE-4A38-A1C7-CCF28897F2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A924C56-2605-4F23-9EB3-E9BB6EE8B9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51EE4F-AFDD-4CAF-9A68-E5F7998E488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E93928-965C-4434-93D3-DF2355B0796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F631A4-29D2-40AD-BCCE-37D0C2C57A83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6335F9-F63F-485A-8836-33AD16E12051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A376B42-5B4D-4A95-80B0-B5B1E67FD56F}" styleName="Table_6">
    <a:wholeTbl>
      <a:tcTxStyle b="off" i="off">
        <a:font>
          <a:latin typeface="Arial"/>
          <a:ea typeface="Arial"/>
          <a:cs typeface="Arial"/>
        </a:font>
        <a:srgbClr val="282828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C63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C63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Lohitha" userId="a980f4979e546b59" providerId="LiveId" clId="{6019A4FC-2E57-4DEE-B752-ABC34FA8C70A}"/>
    <pc:docChg chg="undo custSel addSld delSld modSld sldOrd">
      <pc:chgData name="Sai Lohitha" userId="a980f4979e546b59" providerId="LiveId" clId="{6019A4FC-2E57-4DEE-B752-ABC34FA8C70A}" dt="2025-02-04T04:51:10.785" v="291" actId="255"/>
      <pc:docMkLst>
        <pc:docMk/>
      </pc:docMkLst>
      <pc:sldChg chg="ord">
        <pc:chgData name="Sai Lohitha" userId="a980f4979e546b59" providerId="LiveId" clId="{6019A4FC-2E57-4DEE-B752-ABC34FA8C70A}" dt="2025-02-02T08:41:52.257" v="264"/>
        <pc:sldMkLst>
          <pc:docMk/>
          <pc:sldMk cId="0" sldId="301"/>
        </pc:sldMkLst>
      </pc:sldChg>
      <pc:sldChg chg="modSp mod">
        <pc:chgData name="Sai Lohitha" userId="a980f4979e546b59" providerId="LiveId" clId="{6019A4FC-2E57-4DEE-B752-ABC34FA8C70A}" dt="2025-02-04T04:49:17.052" v="279" actId="1076"/>
        <pc:sldMkLst>
          <pc:docMk/>
          <pc:sldMk cId="2761468039" sldId="303"/>
        </pc:sldMkLst>
        <pc:spChg chg="mod">
          <ac:chgData name="Sai Lohitha" userId="a980f4979e546b59" providerId="LiveId" clId="{6019A4FC-2E57-4DEE-B752-ABC34FA8C70A}" dt="2025-02-04T04:49:12.459" v="278" actId="1076"/>
          <ac:spMkLst>
            <pc:docMk/>
            <pc:sldMk cId="2761468039" sldId="303"/>
            <ac:spMk id="5" creationId="{67B823CE-7BA9-D714-A424-29AA44BD6144}"/>
          </ac:spMkLst>
        </pc:spChg>
        <pc:spChg chg="mod">
          <ac:chgData name="Sai Lohitha" userId="a980f4979e546b59" providerId="LiveId" clId="{6019A4FC-2E57-4DEE-B752-ABC34FA8C70A}" dt="2025-02-04T04:49:17.052" v="279" actId="1076"/>
          <ac:spMkLst>
            <pc:docMk/>
            <pc:sldMk cId="2761468039" sldId="303"/>
            <ac:spMk id="10" creationId="{23527913-7C54-D0E5-108A-E78205472068}"/>
          </ac:spMkLst>
        </pc:spChg>
      </pc:sldChg>
      <pc:sldChg chg="addSp modSp mod ord">
        <pc:chgData name="Sai Lohitha" userId="a980f4979e546b59" providerId="LiveId" clId="{6019A4FC-2E57-4DEE-B752-ABC34FA8C70A}" dt="2025-02-04T04:50:02.797" v="284" actId="2711"/>
        <pc:sldMkLst>
          <pc:docMk/>
          <pc:sldMk cId="567826158" sldId="307"/>
        </pc:sldMkLst>
        <pc:spChg chg="add">
          <ac:chgData name="Sai Lohitha" userId="a980f4979e546b59" providerId="LiveId" clId="{6019A4FC-2E57-4DEE-B752-ABC34FA8C70A}" dt="2025-02-02T08:40:54.586" v="255"/>
          <ac:spMkLst>
            <pc:docMk/>
            <pc:sldMk cId="567826158" sldId="307"/>
            <ac:spMk id="2" creationId="{22D3A220-33E4-FDEF-9D25-1B990C8A1B44}"/>
          </ac:spMkLst>
        </pc:spChg>
        <pc:spChg chg="mod">
          <ac:chgData name="Sai Lohitha" userId="a980f4979e546b59" providerId="LiveId" clId="{6019A4FC-2E57-4DEE-B752-ABC34FA8C70A}" dt="2025-02-04T04:50:02.797" v="284" actId="2711"/>
          <ac:spMkLst>
            <pc:docMk/>
            <pc:sldMk cId="567826158" sldId="307"/>
            <ac:spMk id="5" creationId="{8EB3901A-2C1A-A66B-C9AE-81E8FAFAB4FF}"/>
          </ac:spMkLst>
        </pc:spChg>
      </pc:sldChg>
      <pc:sldChg chg="modSp mod">
        <pc:chgData name="Sai Lohitha" userId="a980f4979e546b59" providerId="LiveId" clId="{6019A4FC-2E57-4DEE-B752-ABC34FA8C70A}" dt="2025-02-02T04:41:28.652" v="84" actId="113"/>
        <pc:sldMkLst>
          <pc:docMk/>
          <pc:sldMk cId="515458043" sldId="533"/>
        </pc:sldMkLst>
        <pc:spChg chg="mod">
          <ac:chgData name="Sai Lohitha" userId="a980f4979e546b59" providerId="LiveId" clId="{6019A4FC-2E57-4DEE-B752-ABC34FA8C70A}" dt="2025-02-02T04:41:28.652" v="84" actId="113"/>
          <ac:spMkLst>
            <pc:docMk/>
            <pc:sldMk cId="515458043" sldId="533"/>
            <ac:spMk id="2" creationId="{30EBC1B4-9E9B-A924-7123-D159F962F186}"/>
          </ac:spMkLst>
        </pc:spChg>
      </pc:sldChg>
      <pc:sldChg chg="modSp mod">
        <pc:chgData name="Sai Lohitha" userId="a980f4979e546b59" providerId="LiveId" clId="{6019A4FC-2E57-4DEE-B752-ABC34FA8C70A}" dt="2025-02-02T04:41:45.510" v="85" actId="20577"/>
        <pc:sldMkLst>
          <pc:docMk/>
          <pc:sldMk cId="1122624184" sldId="537"/>
        </pc:sldMkLst>
        <pc:spChg chg="mod">
          <ac:chgData name="Sai Lohitha" userId="a980f4979e546b59" providerId="LiveId" clId="{6019A4FC-2E57-4DEE-B752-ABC34FA8C70A}" dt="2025-02-02T04:41:45.510" v="85" actId="20577"/>
          <ac:spMkLst>
            <pc:docMk/>
            <pc:sldMk cId="1122624184" sldId="537"/>
            <ac:spMk id="2" creationId="{35D98D4D-833E-D0ED-AFC1-83D1A0D518F1}"/>
          </ac:spMkLst>
        </pc:spChg>
      </pc:sldChg>
      <pc:sldChg chg="modSp mod">
        <pc:chgData name="Sai Lohitha" userId="a980f4979e546b59" providerId="LiveId" clId="{6019A4FC-2E57-4DEE-B752-ABC34FA8C70A}" dt="2025-02-02T04:41:09.841" v="82" actId="122"/>
        <pc:sldMkLst>
          <pc:docMk/>
          <pc:sldMk cId="808534677" sldId="541"/>
        </pc:sldMkLst>
        <pc:spChg chg="mod">
          <ac:chgData name="Sai Lohitha" userId="a980f4979e546b59" providerId="LiveId" clId="{6019A4FC-2E57-4DEE-B752-ABC34FA8C70A}" dt="2025-02-02T04:41:09.841" v="82" actId="122"/>
          <ac:spMkLst>
            <pc:docMk/>
            <pc:sldMk cId="808534677" sldId="541"/>
            <ac:spMk id="2" creationId="{2A26DE3A-C6A8-B04C-3DA7-CD72E8CAB763}"/>
          </ac:spMkLst>
        </pc:spChg>
      </pc:sldChg>
      <pc:sldChg chg="new del">
        <pc:chgData name="Sai Lohitha" userId="a980f4979e546b59" providerId="LiveId" clId="{6019A4FC-2E57-4DEE-B752-ABC34FA8C70A}" dt="2025-02-02T04:27:18.589" v="21" actId="47"/>
        <pc:sldMkLst>
          <pc:docMk/>
          <pc:sldMk cId="1764706592" sldId="542"/>
        </pc:sldMkLst>
      </pc:sldChg>
      <pc:sldChg chg="modSp new mod">
        <pc:chgData name="Sai Lohitha" userId="a980f4979e546b59" providerId="LiveId" clId="{6019A4FC-2E57-4DEE-B752-ABC34FA8C70A}" dt="2025-02-02T04:31:53.092" v="29" actId="27636"/>
        <pc:sldMkLst>
          <pc:docMk/>
          <pc:sldMk cId="2119531241" sldId="543"/>
        </pc:sldMkLst>
        <pc:spChg chg="mod">
          <ac:chgData name="Sai Lohitha" userId="a980f4979e546b59" providerId="LiveId" clId="{6019A4FC-2E57-4DEE-B752-ABC34FA8C70A}" dt="2025-02-02T04:31:53.092" v="29" actId="27636"/>
          <ac:spMkLst>
            <pc:docMk/>
            <pc:sldMk cId="2119531241" sldId="543"/>
            <ac:spMk id="2" creationId="{A135DAD1-B5D0-64CA-7B17-1A092EA125E2}"/>
          </ac:spMkLst>
        </pc:spChg>
        <pc:spChg chg="mod">
          <ac:chgData name="Sai Lohitha" userId="a980f4979e546b59" providerId="LiveId" clId="{6019A4FC-2E57-4DEE-B752-ABC34FA8C70A}" dt="2025-02-02T04:27:02.516" v="20" actId="255"/>
          <ac:spMkLst>
            <pc:docMk/>
            <pc:sldMk cId="2119531241" sldId="543"/>
            <ac:spMk id="3" creationId="{ED0AEB5A-E3F2-EC5E-749C-133920F7CC74}"/>
          </ac:spMkLst>
        </pc:spChg>
      </pc:sldChg>
      <pc:sldChg chg="addSp delSp modSp new mod">
        <pc:chgData name="Sai Lohitha" userId="a980f4979e546b59" providerId="LiveId" clId="{6019A4FC-2E57-4DEE-B752-ABC34FA8C70A}" dt="2025-02-04T04:51:10.785" v="291" actId="255"/>
        <pc:sldMkLst>
          <pc:docMk/>
          <pc:sldMk cId="2591269071" sldId="544"/>
        </pc:sldMkLst>
        <pc:spChg chg="mod">
          <ac:chgData name="Sai Lohitha" userId="a980f4979e546b59" providerId="LiveId" clId="{6019A4FC-2E57-4DEE-B752-ABC34FA8C70A}" dt="2025-02-02T04:39:03.827" v="36" actId="122"/>
          <ac:spMkLst>
            <pc:docMk/>
            <pc:sldMk cId="2591269071" sldId="544"/>
            <ac:spMk id="2" creationId="{3D6319CB-94C5-FDF9-2791-2778B6DF7824}"/>
          </ac:spMkLst>
        </pc:spChg>
        <pc:spChg chg="add del mod">
          <ac:chgData name="Sai Lohitha" userId="a980f4979e546b59" providerId="LiveId" clId="{6019A4FC-2E57-4DEE-B752-ABC34FA8C70A}" dt="2025-02-02T08:34:27.850" v="242" actId="2711"/>
          <ac:spMkLst>
            <pc:docMk/>
            <pc:sldMk cId="2591269071" sldId="544"/>
            <ac:spMk id="3" creationId="{66C60555-D98B-02AD-2C33-05F5F066A85F}"/>
          </ac:spMkLst>
        </pc:spChg>
        <pc:spChg chg="add mod">
          <ac:chgData name="Sai Lohitha" userId="a980f4979e546b59" providerId="LiveId" clId="{6019A4FC-2E57-4DEE-B752-ABC34FA8C70A}" dt="2025-02-02T04:42:21.812" v="87"/>
          <ac:spMkLst>
            <pc:docMk/>
            <pc:sldMk cId="2591269071" sldId="544"/>
            <ac:spMk id="5" creationId="{BE01612A-1128-F685-AE1B-F06C330E398F}"/>
          </ac:spMkLst>
        </pc:spChg>
        <pc:spChg chg="add mod">
          <ac:chgData name="Sai Lohitha" userId="a980f4979e546b59" providerId="LiveId" clId="{6019A4FC-2E57-4DEE-B752-ABC34FA8C70A}" dt="2025-02-02T04:42:24.850" v="89"/>
          <ac:spMkLst>
            <pc:docMk/>
            <pc:sldMk cId="2591269071" sldId="544"/>
            <ac:spMk id="6" creationId="{853360B9-9936-1347-EF60-D2FF6F0E5DB5}"/>
          </ac:spMkLst>
        </pc:spChg>
        <pc:spChg chg="add mod">
          <ac:chgData name="Sai Lohitha" userId="a980f4979e546b59" providerId="LiveId" clId="{6019A4FC-2E57-4DEE-B752-ABC34FA8C70A}" dt="2025-02-02T05:03:18.079" v="93"/>
          <ac:spMkLst>
            <pc:docMk/>
            <pc:sldMk cId="2591269071" sldId="544"/>
            <ac:spMk id="7" creationId="{01A030C1-5B5D-14FA-49EC-7DA4D426B933}"/>
          </ac:spMkLst>
        </pc:spChg>
        <pc:spChg chg="add del mod">
          <ac:chgData name="Sai Lohitha" userId="a980f4979e546b59" providerId="LiveId" clId="{6019A4FC-2E57-4DEE-B752-ABC34FA8C70A}" dt="2025-02-02T08:32:00.881" v="232"/>
          <ac:spMkLst>
            <pc:docMk/>
            <pc:sldMk cId="2591269071" sldId="544"/>
            <ac:spMk id="10" creationId="{F4572F3D-80B4-663B-8D52-E3480E5D0781}"/>
          </ac:spMkLst>
        </pc:spChg>
        <pc:spChg chg="add del mod">
          <ac:chgData name="Sai Lohitha" userId="a980f4979e546b59" providerId="LiveId" clId="{6019A4FC-2E57-4DEE-B752-ABC34FA8C70A}" dt="2025-02-02T08:32:00.881" v="234"/>
          <ac:spMkLst>
            <pc:docMk/>
            <pc:sldMk cId="2591269071" sldId="544"/>
            <ac:spMk id="11" creationId="{682C3AEE-B28B-9736-6334-2E5E789D8109}"/>
          </ac:spMkLst>
        </pc:spChg>
        <pc:spChg chg="add mod">
          <ac:chgData name="Sai Lohitha" userId="a980f4979e546b59" providerId="LiveId" clId="{6019A4FC-2E57-4DEE-B752-ABC34FA8C70A}" dt="2025-02-04T04:51:10.785" v="291" actId="255"/>
          <ac:spMkLst>
            <pc:docMk/>
            <pc:sldMk cId="2591269071" sldId="544"/>
            <ac:spMk id="12" creationId="{1E70A757-F8D4-574A-ABAE-0842DCE41EF5}"/>
          </ac:spMkLst>
        </pc:spChg>
        <pc:spChg chg="add mod">
          <ac:chgData name="Sai Lohitha" userId="a980f4979e546b59" providerId="LiveId" clId="{6019A4FC-2E57-4DEE-B752-ABC34FA8C70A}" dt="2025-02-02T08:34:03.230" v="241" actId="20577"/>
          <ac:spMkLst>
            <pc:docMk/>
            <pc:sldMk cId="2591269071" sldId="544"/>
            <ac:spMk id="13" creationId="{7D4D277D-9638-7EF4-964F-1A75C0ABCA0D}"/>
          </ac:spMkLst>
        </pc:spChg>
        <pc:picChg chg="add del mod">
          <ac:chgData name="Sai Lohitha" userId="a980f4979e546b59" providerId="LiveId" clId="{6019A4FC-2E57-4DEE-B752-ABC34FA8C70A}" dt="2025-02-02T08:20:28.173" v="147" actId="478"/>
          <ac:picMkLst>
            <pc:docMk/>
            <pc:sldMk cId="2591269071" sldId="544"/>
            <ac:picMk id="6" creationId="{FB14FABB-E85F-160F-5703-8F080082D6FB}"/>
          </ac:picMkLst>
        </pc:picChg>
        <pc:picChg chg="add del mod">
          <ac:chgData name="Sai Lohitha" userId="a980f4979e546b59" providerId="LiveId" clId="{6019A4FC-2E57-4DEE-B752-ABC34FA8C70A}" dt="2025-02-02T08:27:28.303" v="164" actId="1076"/>
          <ac:picMkLst>
            <pc:docMk/>
            <pc:sldMk cId="2591269071" sldId="544"/>
            <ac:picMk id="9" creationId="{E1E64AD3-697F-471B-A7D7-496C336B5BC2}"/>
          </ac:picMkLst>
        </pc:picChg>
      </pc:sldChg>
      <pc:sldChg chg="addSp modSp new mod">
        <pc:chgData name="Sai Lohitha" userId="a980f4979e546b59" providerId="LiveId" clId="{6019A4FC-2E57-4DEE-B752-ABC34FA8C70A}" dt="2025-02-04T04:50:27.919" v="285" actId="1076"/>
        <pc:sldMkLst>
          <pc:docMk/>
          <pc:sldMk cId="3078305991" sldId="545"/>
        </pc:sldMkLst>
        <pc:spChg chg="mod">
          <ac:chgData name="Sai Lohitha" userId="a980f4979e546b59" providerId="LiveId" clId="{6019A4FC-2E57-4DEE-B752-ABC34FA8C70A}" dt="2025-02-02T07:50:24.985" v="144" actId="113"/>
          <ac:spMkLst>
            <pc:docMk/>
            <pc:sldMk cId="3078305991" sldId="545"/>
            <ac:spMk id="2" creationId="{BB4E1F2A-16ED-8603-7763-882B40B6129E}"/>
          </ac:spMkLst>
        </pc:spChg>
        <pc:spChg chg="mod">
          <ac:chgData name="Sai Lohitha" userId="a980f4979e546b59" providerId="LiveId" clId="{6019A4FC-2E57-4DEE-B752-ABC34FA8C70A}" dt="2025-02-04T04:50:27.919" v="285" actId="1076"/>
          <ac:spMkLst>
            <pc:docMk/>
            <pc:sldMk cId="3078305991" sldId="545"/>
            <ac:spMk id="3" creationId="{75BC8A17-BF90-7921-C3C9-F4F400FB2397}"/>
          </ac:spMkLst>
        </pc:spChg>
        <pc:picChg chg="add mod">
          <ac:chgData name="Sai Lohitha" userId="a980f4979e546b59" providerId="LiveId" clId="{6019A4FC-2E57-4DEE-B752-ABC34FA8C70A}" dt="2025-02-02T08:23:05.325" v="161" actId="1076"/>
          <ac:picMkLst>
            <pc:docMk/>
            <pc:sldMk cId="3078305991" sldId="545"/>
            <ac:picMk id="9" creationId="{E1E64AD3-697F-471B-A7D7-496C336B5BC2}"/>
          </ac:picMkLst>
        </pc:picChg>
      </pc:sldChg>
      <pc:sldChg chg="modSp mod">
        <pc:chgData name="Sai Lohitha" userId="a980f4979e546b59" providerId="LiveId" clId="{6019A4FC-2E57-4DEE-B752-ABC34FA8C70A}" dt="2025-02-04T04:49:54.004" v="283" actId="1076"/>
        <pc:sldMkLst>
          <pc:docMk/>
          <pc:sldMk cId="3713234445" sldId="546"/>
        </pc:sldMkLst>
        <pc:spChg chg="mod">
          <ac:chgData name="Sai Lohitha" userId="a980f4979e546b59" providerId="LiveId" clId="{6019A4FC-2E57-4DEE-B752-ABC34FA8C70A}" dt="2025-02-04T04:49:54.004" v="283" actId="1076"/>
          <ac:spMkLst>
            <pc:docMk/>
            <pc:sldMk cId="3713234445" sldId="546"/>
            <ac:spMk id="6" creationId="{6EEC0485-A576-F6C9-9DDD-E4ED3B921D13}"/>
          </ac:spMkLst>
        </pc:spChg>
      </pc:sldChg>
    </pc:docChg>
  </pc:docChgLst>
  <pc:docChgLst>
    <pc:chgData name="Sai Lohitha" userId="a980f4979e546b59" providerId="LiveId" clId="{CDBDA626-1D93-44E3-AB0F-D2DCB8BF6823}"/>
    <pc:docChg chg="undo custSel modSld">
      <pc:chgData name="Sai Lohitha" userId="a980f4979e546b59" providerId="LiveId" clId="{CDBDA626-1D93-44E3-AB0F-D2DCB8BF6823}" dt="2025-01-08T04:52:31.240" v="24" actId="20577"/>
      <pc:docMkLst>
        <pc:docMk/>
      </pc:docMkLst>
      <pc:sldChg chg="modSp mod">
        <pc:chgData name="Sai Lohitha" userId="a980f4979e546b59" providerId="LiveId" clId="{CDBDA626-1D93-44E3-AB0F-D2DCB8BF6823}" dt="2025-01-08T04:52:31.240" v="24" actId="20577"/>
        <pc:sldMkLst>
          <pc:docMk/>
          <pc:sldMk cId="1429641473" sldId="289"/>
        </pc:sldMkLst>
        <pc:spChg chg="mod">
          <ac:chgData name="Sai Lohitha" userId="a980f4979e546b59" providerId="LiveId" clId="{CDBDA626-1D93-44E3-AB0F-D2DCB8BF6823}" dt="2025-01-08T04:51:26.665" v="1" actId="20577"/>
          <ac:spMkLst>
            <pc:docMk/>
            <pc:sldMk cId="1429641473" sldId="289"/>
            <ac:spMk id="33" creationId="{A1111477-E886-23E8-64BD-4CADAD76379A}"/>
          </ac:spMkLst>
        </pc:spChg>
        <pc:spChg chg="mod">
          <ac:chgData name="Sai Lohitha" userId="a980f4979e546b59" providerId="LiveId" clId="{CDBDA626-1D93-44E3-AB0F-D2DCB8BF6823}" dt="2025-01-08T04:52:31.240" v="24" actId="20577"/>
          <ac:spMkLst>
            <pc:docMk/>
            <pc:sldMk cId="1429641473" sldId="289"/>
            <ac:spMk id="34" creationId="{4A9AEFFB-1A20-899A-F8E0-29DEDB267EF4}"/>
          </ac:spMkLst>
        </pc:spChg>
      </pc:sldChg>
    </pc:docChg>
  </pc:docChgLst>
  <pc:docChgLst>
    <pc:chgData name="Sai Lohitha" userId="a980f4979e546b59" providerId="LiveId" clId="{007C3A35-5FA1-4738-BF52-6EC98E659B9E}"/>
    <pc:docChg chg="undo custSel addSld delSld modSld">
      <pc:chgData name="Sai Lohitha" userId="a980f4979e546b59" providerId="LiveId" clId="{007C3A35-5FA1-4738-BF52-6EC98E659B9E}" dt="2025-03-12T05:44:15.422" v="937" actId="20577"/>
      <pc:docMkLst>
        <pc:docMk/>
      </pc:docMkLst>
      <pc:sldChg chg="addSp delSp modSp mod">
        <pc:chgData name="Sai Lohitha" userId="a980f4979e546b59" providerId="LiveId" clId="{007C3A35-5FA1-4738-BF52-6EC98E659B9E}" dt="2025-03-12T05:37:27.498" v="914" actId="1076"/>
        <pc:sldMkLst>
          <pc:docMk/>
          <pc:sldMk cId="3238600573" sldId="305"/>
        </pc:sldMkLst>
        <pc:spChg chg="mod">
          <ac:chgData name="Sai Lohitha" userId="a980f4979e546b59" providerId="LiveId" clId="{007C3A35-5FA1-4738-BF52-6EC98E659B9E}" dt="2025-03-07T04:32:02.188" v="665" actId="20577"/>
          <ac:spMkLst>
            <pc:docMk/>
            <pc:sldMk cId="3238600573" sldId="305"/>
            <ac:spMk id="4" creationId="{6E899E6C-558C-950D-AACE-666F4910120B}"/>
          </ac:spMkLst>
        </pc:spChg>
        <pc:spChg chg="mod">
          <ac:chgData name="Sai Lohitha" userId="a980f4979e546b59" providerId="LiveId" clId="{007C3A35-5FA1-4738-BF52-6EC98E659B9E}" dt="2025-03-07T04:13:06.094" v="507" actId="1076"/>
          <ac:spMkLst>
            <pc:docMk/>
            <pc:sldMk cId="3238600573" sldId="305"/>
            <ac:spMk id="5" creationId="{935777F9-D82A-2939-0C57-126FBC7D4C26}"/>
          </ac:spMkLst>
        </pc:spChg>
        <pc:spChg chg="add mod">
          <ac:chgData name="Sai Lohitha" userId="a980f4979e546b59" providerId="LiveId" clId="{007C3A35-5FA1-4738-BF52-6EC98E659B9E}" dt="2025-03-07T04:18:26.723" v="549" actId="1076"/>
          <ac:spMkLst>
            <pc:docMk/>
            <pc:sldMk cId="3238600573" sldId="305"/>
            <ac:spMk id="9" creationId="{52725BCB-A01C-C712-688B-BF32DC56E017}"/>
          </ac:spMkLst>
        </pc:spChg>
        <pc:spChg chg="add mod">
          <ac:chgData name="Sai Lohitha" userId="a980f4979e546b59" providerId="LiveId" clId="{007C3A35-5FA1-4738-BF52-6EC98E659B9E}" dt="2025-03-07T04:20:51.973" v="575" actId="5793"/>
          <ac:spMkLst>
            <pc:docMk/>
            <pc:sldMk cId="3238600573" sldId="305"/>
            <ac:spMk id="10" creationId="{64B2A7F5-CE28-5BD3-8565-7B8E5398FA9A}"/>
          </ac:spMkLst>
        </pc:spChg>
        <pc:picChg chg="add mod">
          <ac:chgData name="Sai Lohitha" userId="a980f4979e546b59" providerId="LiveId" clId="{007C3A35-5FA1-4738-BF52-6EC98E659B9E}" dt="2025-03-12T05:37:27.498" v="914" actId="1076"/>
          <ac:picMkLst>
            <pc:docMk/>
            <pc:sldMk cId="3238600573" sldId="305"/>
            <ac:picMk id="6" creationId="{32DC777C-8B42-CC3D-6DE2-9BF4916751F0}"/>
          </ac:picMkLst>
        </pc:picChg>
        <pc:picChg chg="add del mod">
          <ac:chgData name="Sai Lohitha" userId="a980f4979e546b59" providerId="LiveId" clId="{007C3A35-5FA1-4738-BF52-6EC98E659B9E}" dt="2025-03-07T04:16:12.083" v="517" actId="478"/>
          <ac:picMkLst>
            <pc:docMk/>
            <pc:sldMk cId="3238600573" sldId="305"/>
            <ac:picMk id="6" creationId="{EC086891-B929-7F79-46F3-83370F229839}"/>
          </ac:picMkLst>
        </pc:picChg>
        <pc:picChg chg="add del mod">
          <ac:chgData name="Sai Lohitha" userId="a980f4979e546b59" providerId="LiveId" clId="{007C3A35-5FA1-4738-BF52-6EC98E659B9E}" dt="2025-03-12T05:36:47.660" v="907" actId="478"/>
          <ac:picMkLst>
            <pc:docMk/>
            <pc:sldMk cId="3238600573" sldId="305"/>
            <ac:picMk id="8" creationId="{4700E440-03F5-D59B-6393-0F1B9AB25A23}"/>
          </ac:picMkLst>
        </pc:picChg>
      </pc:sldChg>
      <pc:sldChg chg="modSp mod">
        <pc:chgData name="Sai Lohitha" userId="a980f4979e546b59" providerId="LiveId" clId="{007C3A35-5FA1-4738-BF52-6EC98E659B9E}" dt="2025-03-12T05:33:18.320" v="906" actId="113"/>
        <pc:sldMkLst>
          <pc:docMk/>
          <pc:sldMk cId="2427572946" sldId="306"/>
        </pc:sldMkLst>
        <pc:spChg chg="mod">
          <ac:chgData name="Sai Lohitha" userId="a980f4979e546b59" providerId="LiveId" clId="{007C3A35-5FA1-4738-BF52-6EC98E659B9E}" dt="2025-03-12T05:33:18.320" v="906" actId="113"/>
          <ac:spMkLst>
            <pc:docMk/>
            <pc:sldMk cId="2427572946" sldId="306"/>
            <ac:spMk id="2" creationId="{E154839C-B3E3-3A7B-9FDD-C49C18A4F130}"/>
          </ac:spMkLst>
        </pc:spChg>
        <pc:spChg chg="mod">
          <ac:chgData name="Sai Lohitha" userId="a980f4979e546b59" providerId="LiveId" clId="{007C3A35-5FA1-4738-BF52-6EC98E659B9E}" dt="2025-03-07T04:39:36.283" v="783" actId="123"/>
          <ac:spMkLst>
            <pc:docMk/>
            <pc:sldMk cId="2427572946" sldId="306"/>
            <ac:spMk id="5" creationId="{5951DA8A-453F-9B13-3160-FA60A7CB42E6}"/>
          </ac:spMkLst>
        </pc:spChg>
      </pc:sldChg>
      <pc:sldChg chg="addSp modSp mod">
        <pc:chgData name="Sai Lohitha" userId="a980f4979e546b59" providerId="LiveId" clId="{007C3A35-5FA1-4738-BF52-6EC98E659B9E}" dt="2025-03-07T05:04:14.892" v="840" actId="123"/>
        <pc:sldMkLst>
          <pc:docMk/>
          <pc:sldMk cId="567826158" sldId="307"/>
        </pc:sldMkLst>
        <pc:spChg chg="add">
          <ac:chgData name="Sai Lohitha" userId="a980f4979e546b59" providerId="LiveId" clId="{007C3A35-5FA1-4738-BF52-6EC98E659B9E}" dt="2025-03-07T05:00:38.598" v="822"/>
          <ac:spMkLst>
            <pc:docMk/>
            <pc:sldMk cId="567826158" sldId="307"/>
            <ac:spMk id="2" creationId="{D04A3111-BBDB-DCFA-A034-447F96E3C194}"/>
          </ac:spMkLst>
        </pc:spChg>
        <pc:spChg chg="mod">
          <ac:chgData name="Sai Lohitha" userId="a980f4979e546b59" providerId="LiveId" clId="{007C3A35-5FA1-4738-BF52-6EC98E659B9E}" dt="2025-03-07T05:04:14.892" v="840" actId="123"/>
          <ac:spMkLst>
            <pc:docMk/>
            <pc:sldMk cId="567826158" sldId="307"/>
            <ac:spMk id="5" creationId="{8EB3901A-2C1A-A66B-C9AE-81E8FAFAB4FF}"/>
          </ac:spMkLst>
        </pc:spChg>
      </pc:sldChg>
      <pc:sldChg chg="modSp mod">
        <pc:chgData name="Sai Lohitha" userId="a980f4979e546b59" providerId="LiveId" clId="{007C3A35-5FA1-4738-BF52-6EC98E659B9E}" dt="2025-03-12T05:42:19.803" v="929" actId="255"/>
        <pc:sldMkLst>
          <pc:docMk/>
          <pc:sldMk cId="3078305991" sldId="545"/>
        </pc:sldMkLst>
        <pc:spChg chg="mod">
          <ac:chgData name="Sai Lohitha" userId="a980f4979e546b59" providerId="LiveId" clId="{007C3A35-5FA1-4738-BF52-6EC98E659B9E}" dt="2025-03-12T05:42:19.803" v="929" actId="255"/>
          <ac:spMkLst>
            <pc:docMk/>
            <pc:sldMk cId="3078305991" sldId="545"/>
            <ac:spMk id="3" creationId="{75BC8A17-BF90-7921-C3C9-F4F400FB2397}"/>
          </ac:spMkLst>
        </pc:spChg>
      </pc:sldChg>
      <pc:sldChg chg="addSp modSp mod">
        <pc:chgData name="Sai Lohitha" userId="a980f4979e546b59" providerId="LiveId" clId="{007C3A35-5FA1-4738-BF52-6EC98E659B9E}" dt="2025-03-07T03:31:29.807" v="120" actId="122"/>
        <pc:sldMkLst>
          <pc:docMk/>
          <pc:sldMk cId="279425623" sldId="548"/>
        </pc:sldMkLst>
        <pc:spChg chg="mod">
          <ac:chgData name="Sai Lohitha" userId="a980f4979e546b59" providerId="LiveId" clId="{007C3A35-5FA1-4738-BF52-6EC98E659B9E}" dt="2025-03-07T03:31:20.936" v="119" actId="20577"/>
          <ac:spMkLst>
            <pc:docMk/>
            <pc:sldMk cId="279425623" sldId="548"/>
            <ac:spMk id="3" creationId="{A04C8EFE-4150-6A1A-6DC1-033485700991}"/>
          </ac:spMkLst>
        </pc:spChg>
        <pc:spChg chg="add mod">
          <ac:chgData name="Sai Lohitha" userId="a980f4979e546b59" providerId="LiveId" clId="{007C3A35-5FA1-4738-BF52-6EC98E659B9E}" dt="2025-03-07T03:31:29.807" v="120" actId="122"/>
          <ac:spMkLst>
            <pc:docMk/>
            <pc:sldMk cId="279425623" sldId="548"/>
            <ac:spMk id="5" creationId="{64838DC6-9F4D-8004-38F0-B29D35A46431}"/>
          </ac:spMkLst>
        </pc:spChg>
        <pc:picChg chg="add mod">
          <ac:chgData name="Sai Lohitha" userId="a980f4979e546b59" providerId="LiveId" clId="{007C3A35-5FA1-4738-BF52-6EC98E659B9E}" dt="2025-03-07T03:31:15.427" v="110" actId="1076"/>
          <ac:picMkLst>
            <pc:docMk/>
            <pc:sldMk cId="279425623" sldId="548"/>
            <ac:picMk id="1026" creationId="{A6E0F2B7-EB88-CCD3-6BF0-FFAF9B25FA43}"/>
          </ac:picMkLst>
        </pc:picChg>
      </pc:sldChg>
      <pc:sldChg chg="addSp delSp modSp new mod">
        <pc:chgData name="Sai Lohitha" userId="a980f4979e546b59" providerId="LiveId" clId="{007C3A35-5FA1-4738-BF52-6EC98E659B9E}" dt="2025-03-07T04:27:41.857" v="655" actId="2711"/>
        <pc:sldMkLst>
          <pc:docMk/>
          <pc:sldMk cId="3774585335" sldId="549"/>
        </pc:sldMkLst>
        <pc:spChg chg="mod">
          <ac:chgData name="Sai Lohitha" userId="a980f4979e546b59" providerId="LiveId" clId="{007C3A35-5FA1-4738-BF52-6EC98E659B9E}" dt="2025-03-07T04:27:41.857" v="655" actId="2711"/>
          <ac:spMkLst>
            <pc:docMk/>
            <pc:sldMk cId="3774585335" sldId="549"/>
            <ac:spMk id="2" creationId="{2D652F9A-1E98-3918-93EC-5E2AF77F3127}"/>
          </ac:spMkLst>
        </pc:spChg>
        <pc:spChg chg="mod">
          <ac:chgData name="Sai Lohitha" userId="a980f4979e546b59" providerId="LiveId" clId="{007C3A35-5FA1-4738-BF52-6EC98E659B9E}" dt="2025-03-07T04:11:11.652" v="501" actId="114"/>
          <ac:spMkLst>
            <pc:docMk/>
            <pc:sldMk cId="3774585335" sldId="549"/>
            <ac:spMk id="3" creationId="{5E3CBCA8-07CC-D976-36B4-CD256B14660E}"/>
          </ac:spMkLst>
        </pc:spChg>
        <pc:spChg chg="add del">
          <ac:chgData name="Sai Lohitha" userId="a980f4979e546b59" providerId="LiveId" clId="{007C3A35-5FA1-4738-BF52-6EC98E659B9E}" dt="2025-03-07T03:44:59.455" v="195" actId="22"/>
          <ac:spMkLst>
            <pc:docMk/>
            <pc:sldMk cId="3774585335" sldId="549"/>
            <ac:spMk id="6" creationId="{704DD39F-05B2-7A80-164B-4DAB332DD061}"/>
          </ac:spMkLst>
        </pc:spChg>
        <pc:spChg chg="add mod">
          <ac:chgData name="Sai Lohitha" userId="a980f4979e546b59" providerId="LiveId" clId="{007C3A35-5FA1-4738-BF52-6EC98E659B9E}" dt="2025-03-07T03:48:14.354" v="238" actId="122"/>
          <ac:spMkLst>
            <pc:docMk/>
            <pc:sldMk cId="3774585335" sldId="549"/>
            <ac:spMk id="9" creationId="{750F53B6-9403-A66D-935A-444A53D1F7D1}"/>
          </ac:spMkLst>
        </pc:spChg>
        <pc:picChg chg="add mod">
          <ac:chgData name="Sai Lohitha" userId="a980f4979e546b59" providerId="LiveId" clId="{007C3A35-5FA1-4738-BF52-6EC98E659B9E}" dt="2025-03-07T03:47:02.164" v="225" actId="1076"/>
          <ac:picMkLst>
            <pc:docMk/>
            <pc:sldMk cId="3774585335" sldId="549"/>
            <ac:picMk id="8" creationId="{8952A072-C120-2F6D-4DEA-0931D2BB264E}"/>
          </ac:picMkLst>
        </pc:picChg>
      </pc:sldChg>
      <pc:sldChg chg="addSp modSp new mod">
        <pc:chgData name="Sai Lohitha" userId="a980f4979e546b59" providerId="LiveId" clId="{007C3A35-5FA1-4738-BF52-6EC98E659B9E}" dt="2025-03-07T04:11:28.611" v="502" actId="113"/>
        <pc:sldMkLst>
          <pc:docMk/>
          <pc:sldMk cId="477989370" sldId="550"/>
        </pc:sldMkLst>
        <pc:spChg chg="add mod">
          <ac:chgData name="Sai Lohitha" userId="a980f4979e546b59" providerId="LiveId" clId="{007C3A35-5FA1-4738-BF52-6EC98E659B9E}" dt="2025-03-07T04:11:28.611" v="502" actId="113"/>
          <ac:spMkLst>
            <pc:docMk/>
            <pc:sldMk cId="477989370" sldId="550"/>
            <ac:spMk id="2" creationId="{C70A0F25-AFF1-FDFA-665A-8BFF44529C71}"/>
          </ac:spMkLst>
        </pc:spChg>
        <pc:spChg chg="add mod">
          <ac:chgData name="Sai Lohitha" userId="a980f4979e546b59" providerId="LiveId" clId="{007C3A35-5FA1-4738-BF52-6EC98E659B9E}" dt="2025-03-07T04:06:32.765" v="445" actId="122"/>
          <ac:spMkLst>
            <pc:docMk/>
            <pc:sldMk cId="477989370" sldId="550"/>
            <ac:spMk id="7" creationId="{5AEE2375-9282-3095-E354-E39B03809BE6}"/>
          </ac:spMkLst>
        </pc:spChg>
        <pc:picChg chg="add mod">
          <ac:chgData name="Sai Lohitha" userId="a980f4979e546b59" providerId="LiveId" clId="{007C3A35-5FA1-4738-BF52-6EC98E659B9E}" dt="2025-03-07T04:03:32.671" v="389"/>
          <ac:picMkLst>
            <pc:docMk/>
            <pc:sldMk cId="477989370" sldId="550"/>
            <ac:picMk id="4" creationId="{004B0485-CDF3-7273-A535-337318B43043}"/>
          </ac:picMkLst>
        </pc:picChg>
        <pc:picChg chg="add mod">
          <ac:chgData name="Sai Lohitha" userId="a980f4979e546b59" providerId="LiveId" clId="{007C3A35-5FA1-4738-BF52-6EC98E659B9E}" dt="2025-03-07T04:05:38.368" v="430" actId="1076"/>
          <ac:picMkLst>
            <pc:docMk/>
            <pc:sldMk cId="477989370" sldId="550"/>
            <ac:picMk id="6" creationId="{EAD0F2D9-2340-B252-4BBD-AC88D1490176}"/>
          </ac:picMkLst>
        </pc:picChg>
      </pc:sldChg>
      <pc:sldChg chg="new del">
        <pc:chgData name="Sai Lohitha" userId="a980f4979e546b59" providerId="LiveId" clId="{007C3A35-5FA1-4738-BF52-6EC98E659B9E}" dt="2025-03-07T03:50:04.365" v="262" actId="2696"/>
        <pc:sldMkLst>
          <pc:docMk/>
          <pc:sldMk cId="610801708" sldId="550"/>
        </pc:sldMkLst>
      </pc:sldChg>
      <pc:sldChg chg="addSp delSp modSp new mod">
        <pc:chgData name="Sai Lohitha" userId="a980f4979e546b59" providerId="LiveId" clId="{007C3A35-5FA1-4738-BF52-6EC98E659B9E}" dt="2025-03-12T05:39:15.889" v="928" actId="14100"/>
        <pc:sldMkLst>
          <pc:docMk/>
          <pc:sldMk cId="2260045955" sldId="551"/>
        </pc:sldMkLst>
        <pc:spChg chg="add del mod">
          <ac:chgData name="Sai Lohitha" userId="a980f4979e546b59" providerId="LiveId" clId="{007C3A35-5FA1-4738-BF52-6EC98E659B9E}" dt="2025-03-07T04:21:28.284" v="587"/>
          <ac:spMkLst>
            <pc:docMk/>
            <pc:sldMk cId="2260045955" sldId="551"/>
            <ac:spMk id="2" creationId="{C508B788-4621-B230-DC7D-4173D8144C2C}"/>
          </ac:spMkLst>
        </pc:spChg>
        <pc:spChg chg="add mod">
          <ac:chgData name="Sai Lohitha" userId="a980f4979e546b59" providerId="LiveId" clId="{007C3A35-5FA1-4738-BF52-6EC98E659B9E}" dt="2025-03-07T04:24:46.715" v="628" actId="20577"/>
          <ac:spMkLst>
            <pc:docMk/>
            <pc:sldMk cId="2260045955" sldId="551"/>
            <ac:spMk id="5" creationId="{F748E897-E68E-2B90-4A5A-16E1502A6FD5}"/>
          </ac:spMkLst>
        </pc:spChg>
        <pc:spChg chg="add mod">
          <ac:chgData name="Sai Lohitha" userId="a980f4979e546b59" providerId="LiveId" clId="{007C3A35-5FA1-4738-BF52-6EC98E659B9E}" dt="2025-03-07T04:26:57.339" v="653" actId="1076"/>
          <ac:spMkLst>
            <pc:docMk/>
            <pc:sldMk cId="2260045955" sldId="551"/>
            <ac:spMk id="6" creationId="{2F17B084-2917-7C88-DAD4-171CA3E99541}"/>
          </ac:spMkLst>
        </pc:spChg>
        <pc:picChg chg="add mod">
          <ac:chgData name="Sai Lohitha" userId="a980f4979e546b59" providerId="LiveId" clId="{007C3A35-5FA1-4738-BF52-6EC98E659B9E}" dt="2025-03-12T05:39:15.889" v="928" actId="14100"/>
          <ac:picMkLst>
            <pc:docMk/>
            <pc:sldMk cId="2260045955" sldId="551"/>
            <ac:picMk id="3" creationId="{3080A5DF-441B-1152-252B-1F077ED56C77}"/>
          </ac:picMkLst>
        </pc:picChg>
        <pc:picChg chg="add del mod">
          <ac:chgData name="Sai Lohitha" userId="a980f4979e546b59" providerId="LiveId" clId="{007C3A35-5FA1-4738-BF52-6EC98E659B9E}" dt="2025-03-12T05:37:41.774" v="915" actId="478"/>
          <ac:picMkLst>
            <pc:docMk/>
            <pc:sldMk cId="2260045955" sldId="551"/>
            <ac:picMk id="4" creationId="{8D394661-27E9-B1EA-BEC2-F2247F4A6C51}"/>
          </ac:picMkLst>
        </pc:picChg>
      </pc:sldChg>
      <pc:sldChg chg="modSp new mod">
        <pc:chgData name="Sai Lohitha" userId="a980f4979e546b59" providerId="LiveId" clId="{007C3A35-5FA1-4738-BF52-6EC98E659B9E}" dt="2025-03-12T05:44:15.422" v="937" actId="20577"/>
        <pc:sldMkLst>
          <pc:docMk/>
          <pc:sldMk cId="1124216690" sldId="552"/>
        </pc:sldMkLst>
        <pc:spChg chg="mod">
          <ac:chgData name="Sai Lohitha" userId="a980f4979e546b59" providerId="LiveId" clId="{007C3A35-5FA1-4738-BF52-6EC98E659B9E}" dt="2025-03-12T05:44:15.422" v="937" actId="20577"/>
          <ac:spMkLst>
            <pc:docMk/>
            <pc:sldMk cId="1124216690" sldId="552"/>
            <ac:spMk id="2" creationId="{E09101E6-484C-8408-86F2-411CB24312D0}"/>
          </ac:spMkLst>
        </pc:spChg>
        <pc:spChg chg="mod">
          <ac:chgData name="Sai Lohitha" userId="a980f4979e546b59" providerId="LiveId" clId="{007C3A35-5FA1-4738-BF52-6EC98E659B9E}" dt="2025-03-12T05:33:01.555" v="903" actId="12"/>
          <ac:spMkLst>
            <pc:docMk/>
            <pc:sldMk cId="1124216690" sldId="552"/>
            <ac:spMk id="3" creationId="{F7F9BAC1-CAF9-7B33-46DA-7E129672D567}"/>
          </ac:spMkLst>
        </pc:spChg>
      </pc:sldChg>
      <pc:sldMasterChg chg="delSldLayout">
        <pc:chgData name="Sai Lohitha" userId="a980f4979e546b59" providerId="LiveId" clId="{007C3A35-5FA1-4738-BF52-6EC98E659B9E}" dt="2025-03-07T03:50:04.365" v="262" actId="2696"/>
        <pc:sldMasterMkLst>
          <pc:docMk/>
          <pc:sldMasterMk cId="0" sldId="2147483648"/>
        </pc:sldMasterMkLst>
        <pc:sldLayoutChg chg="del">
          <pc:chgData name="Sai Lohitha" userId="a980f4979e546b59" providerId="LiveId" clId="{007C3A35-5FA1-4738-BF52-6EC98E659B9E}" dt="2025-03-07T03:50:04.365" v="262" actId="2696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5F02E-3C08-AE1E-8586-E8E7CD0990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25FAD-57C3-48A0-8DDC-E6630F162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5DB5B-4D1B-4F17-4428-BC3F459421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74CE-76D5-C303-BA82-2A7E796E0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33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058B08-58E6-9F0F-DF87-5DED49A0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53096C82-8867-D00C-A568-BCD7CB58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AA3ED4A-F4DD-BC77-8BF5-0B54F9756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67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rgbClr val="03769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73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1" r:id="rId7"/>
    <p:sldLayoutId id="214748367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1253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2614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orient="horz" pos="3974">
          <p15:clr>
            <a:srgbClr val="A4A3A4"/>
          </p15:clr>
        </p15:guide>
        <p15:guide id="11" pos="4294">
          <p15:clr>
            <a:srgbClr val="A4A3A4"/>
          </p15:clr>
        </p15:guide>
        <p15:guide id="12" pos="4747">
          <p15:clr>
            <a:srgbClr val="A4A3A4"/>
          </p15:clr>
        </p15:guide>
        <p15:guide id="13" pos="211">
          <p15:clr>
            <a:srgbClr val="A4A3A4"/>
          </p15:clr>
        </p15:guide>
        <p15:guide id="14" pos="665">
          <p15:clr>
            <a:srgbClr val="A4A3A4"/>
          </p15:clr>
        </p15:guide>
        <p15:guide id="15" pos="1118">
          <p15:clr>
            <a:srgbClr val="A4A3A4"/>
          </p15:clr>
        </p15:guide>
        <p15:guide id="16" pos="1572">
          <p15:clr>
            <a:srgbClr val="A4A3A4"/>
          </p15:clr>
        </p15:guide>
        <p15:guide id="17" pos="2026">
          <p15:clr>
            <a:srgbClr val="A4A3A4"/>
          </p15:clr>
        </p15:guide>
        <p15:guide id="18" pos="2479">
          <p15:clr>
            <a:srgbClr val="A4A3A4"/>
          </p15:clr>
        </p15:guide>
        <p15:guide id="19" pos="2933">
          <p15:clr>
            <a:srgbClr val="A4A3A4"/>
          </p15:clr>
        </p15:guide>
        <p15:guide id="20" pos="3386">
          <p15:clr>
            <a:srgbClr val="A4A3A4"/>
          </p15:clr>
        </p15:guide>
        <p15:guide id="21" pos="5201">
          <p15:clr>
            <a:srgbClr val="A4A3A4"/>
          </p15:clr>
        </p15:guide>
        <p15:guide id="22" pos="5654">
          <p15:clr>
            <a:srgbClr val="A4A3A4"/>
          </p15:clr>
        </p15:guide>
        <p15:guide id="23" pos="6108">
          <p15:clr>
            <a:srgbClr val="A4A3A4"/>
          </p15:clr>
        </p15:guide>
        <p15:guide id="24" pos="6562">
          <p15:clr>
            <a:srgbClr val="A4A3A4"/>
          </p15:clr>
        </p15:guide>
        <p15:guide id="25" pos="7015">
          <p15:clr>
            <a:srgbClr val="A4A3A4"/>
          </p15:clr>
        </p15:guide>
        <p15:guide id="26" pos="7469">
          <p15:clr>
            <a:srgbClr val="A4A3A4"/>
          </p15:clr>
        </p15:guide>
        <p15:guide id="27" pos="347">
          <p15:clr>
            <a:srgbClr val="F26B43"/>
          </p15:clr>
        </p15:guide>
        <p15:guide id="28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timeline.com/gantt-chart/how-to-make/exc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hyperlink" Target="https://www.teamgant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dib.2024.110763" TargetMode="External"/><Relationship Id="rId2" Type="http://schemas.openxmlformats.org/officeDocument/2006/relationships/hyperlink" Target="https://doi.org/10.1016/j.sasc.2024.200088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Mohanty/PlantVillage-Dataset" TargetMode="External"/><Relationship Id="rId3" Type="http://schemas.openxmlformats.org/officeDocument/2006/relationships/hyperlink" Target="https://www.plantvillage.org/" TargetMode="External"/><Relationship Id="rId7" Type="http://schemas.openxmlformats.org/officeDocument/2006/relationships/hyperlink" Target="https://github.com/Xilinx/PYNQ-ML" TargetMode="External"/><Relationship Id="rId2" Type="http://schemas.openxmlformats.org/officeDocument/2006/relationships/hyperlink" Target="https://www.plantix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s://opencv.org/" TargetMode="External"/><Relationship Id="rId9" Type="http://schemas.openxmlformats.org/officeDocument/2006/relationships/hyperlink" Target="https://github.com/Xilinx/Embedded-Design-Tuto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E9A7-FBD8-C9FF-7958-4AF112522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87;p1">
            <a:extLst>
              <a:ext uri="{FF2B5EF4-FFF2-40B4-BE49-F238E27FC236}">
                <a16:creationId xmlns:a16="http://schemas.microsoft.com/office/drawing/2014/main" id="{AD01CF2C-8332-E700-171E-F6425D2B2D23}"/>
              </a:ext>
            </a:extLst>
          </p:cNvPr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/>
        </p:blipFill>
        <p:spPr>
          <a:xfrm>
            <a:off x="-1235" y="7409"/>
            <a:ext cx="12193235" cy="67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74F321D0-F3BA-5572-DBB4-C5E77739C8E5}"/>
              </a:ext>
            </a:extLst>
          </p:cNvPr>
          <p:cNvSpPr txBox="1"/>
          <p:nvPr/>
        </p:nvSpPr>
        <p:spPr>
          <a:xfrm>
            <a:off x="2904067" y="3157752"/>
            <a:ext cx="63838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GITAM (Deemed-to-be) University</a:t>
            </a:r>
            <a:endParaRPr lang="en-US" sz="2800" dirty="0"/>
          </a:p>
        </p:txBody>
      </p:sp>
      <p:sp>
        <p:nvSpPr>
          <p:cNvPr id="11" name="Google Shape;93;p1">
            <a:extLst>
              <a:ext uri="{FF2B5EF4-FFF2-40B4-BE49-F238E27FC236}">
                <a16:creationId xmlns:a16="http://schemas.microsoft.com/office/drawing/2014/main" id="{5F318AA7-C96A-3AAD-7C94-E53133C5AD6C}"/>
              </a:ext>
            </a:extLst>
          </p:cNvPr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www.gitam.edu</a:t>
            </a:r>
            <a:endParaRPr sz="1200" b="0" i="0" u="none" strike="noStrike" cap="none" dirty="0">
              <a:solidFill>
                <a:srgbClr val="7F7F7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" name="Google Shape;94;p1">
            <a:extLst>
              <a:ext uri="{FF2B5EF4-FFF2-40B4-BE49-F238E27FC236}">
                <a16:creationId xmlns:a16="http://schemas.microsoft.com/office/drawing/2014/main" id="{27E17DC4-EBA4-36D1-CC55-FFAF1FD93FF1}"/>
              </a:ext>
            </a:extLst>
          </p:cNvPr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13" name="Google Shape;95;p1">
              <a:extLst>
                <a:ext uri="{FF2B5EF4-FFF2-40B4-BE49-F238E27FC236}">
                  <a16:creationId xmlns:a16="http://schemas.microsoft.com/office/drawing/2014/main" id="{AE7092A2-B102-1273-6C25-E1736799EF72}"/>
                </a:ext>
              </a:extLst>
            </p:cNvPr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6;p1">
              <a:extLst>
                <a:ext uri="{FF2B5EF4-FFF2-40B4-BE49-F238E27FC236}">
                  <a16:creationId xmlns:a16="http://schemas.microsoft.com/office/drawing/2014/main" id="{CD50D2DC-2455-5951-3C5D-BB02F217709E}"/>
                </a:ext>
              </a:extLst>
            </p:cNvPr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04;p1">
            <a:extLst>
              <a:ext uri="{FF2B5EF4-FFF2-40B4-BE49-F238E27FC236}">
                <a16:creationId xmlns:a16="http://schemas.microsoft.com/office/drawing/2014/main" id="{C323D64D-BE3D-E115-33E9-192C329B4C2B}"/>
              </a:ext>
            </a:extLst>
          </p:cNvPr>
          <p:cNvSpPr/>
          <p:nvPr/>
        </p:nvSpPr>
        <p:spPr>
          <a:xfrm>
            <a:off x="2904067" y="4430594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Department of Electrical Electronics and Communication Engineering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p1">
            <a:extLst>
              <a:ext uri="{FF2B5EF4-FFF2-40B4-BE49-F238E27FC236}">
                <a16:creationId xmlns:a16="http://schemas.microsoft.com/office/drawing/2014/main" id="{C9CF77E4-28A7-270F-8F1A-AFD4E8DCECCF}"/>
              </a:ext>
            </a:extLst>
          </p:cNvPr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;p1">
            <a:extLst>
              <a:ext uri="{FF2B5EF4-FFF2-40B4-BE49-F238E27FC236}">
                <a16:creationId xmlns:a16="http://schemas.microsoft.com/office/drawing/2014/main" id="{037B6323-B919-404C-9A53-E2D1EEBBC29E}"/>
              </a:ext>
            </a:extLst>
          </p:cNvPr>
          <p:cNvSpPr/>
          <p:nvPr/>
        </p:nvSpPr>
        <p:spPr>
          <a:xfrm>
            <a:off x="161552" y="5028088"/>
            <a:ext cx="395912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Team: </a:t>
            </a:r>
          </a:p>
          <a:p>
            <a:pPr marL="285750" marR="0" lvl="0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Char char="•"/>
            </a:pP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BU21EECE0100100 (</a:t>
            </a:r>
            <a:r>
              <a:rPr lang="en-IN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S.Sameera</a:t>
            </a: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 Tasneem)</a:t>
            </a:r>
          </a:p>
          <a:p>
            <a:pPr marL="285750" marR="0" lvl="0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Char char="•"/>
            </a:pP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BU21EECE0100103 (</a:t>
            </a:r>
            <a:r>
              <a:rPr lang="en-IN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S.Sai</a:t>
            </a: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 Lohitha)</a:t>
            </a:r>
          </a:p>
          <a:p>
            <a:pPr marL="285750" marR="0" lvl="0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Char char="•"/>
            </a:pP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BU21EECE0100360 (</a:t>
            </a:r>
            <a:r>
              <a:rPr lang="en-IN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R.Indumathi</a:t>
            </a: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Medium"/>
              </a:rPr>
              <a:t>)</a:t>
            </a:r>
          </a:p>
          <a:p>
            <a:pPr marL="285750" marR="0" lvl="0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Char char="•"/>
            </a:pPr>
            <a:endParaRPr lang="en-US" sz="11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 Medium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1;p1">
            <a:extLst>
              <a:ext uri="{FF2B5EF4-FFF2-40B4-BE49-F238E27FC236}">
                <a16:creationId xmlns:a16="http://schemas.microsoft.com/office/drawing/2014/main" id="{663FF154-6303-06EF-099B-905F19C206B2}"/>
              </a:ext>
            </a:extLst>
          </p:cNvPr>
          <p:cNvSpPr/>
          <p:nvPr/>
        </p:nvSpPr>
        <p:spPr>
          <a:xfrm>
            <a:off x="9156700" y="4981922"/>
            <a:ext cx="292694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Mentor: </a:t>
            </a:r>
          </a:p>
          <a:p>
            <a:pPr lvl="0">
              <a:buSzPts val="1400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Arun Kumar</a:t>
            </a:r>
          </a:p>
          <a:p>
            <a:pPr lvl="0">
              <a:buSzPts val="1400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        </a:t>
            </a:r>
            <a:endParaRPr lang="en-US" sz="11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 Medium"/>
            </a:endParaRPr>
          </a:p>
          <a:p>
            <a:pPr lvl="0">
              <a:buSzPts val="1400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In-charge: </a:t>
            </a:r>
          </a:p>
          <a:p>
            <a:pPr lvl="0">
              <a:buSzPts val="1400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Arun Kumar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" name="Google Shape;67;p1">
            <a:extLst>
              <a:ext uri="{FF2B5EF4-FFF2-40B4-BE49-F238E27FC236}">
                <a16:creationId xmlns:a16="http://schemas.microsoft.com/office/drawing/2014/main" id="{14559E83-6276-698C-A2DC-9D1D6C0E4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352" y="1778687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>
            <a:extLst>
              <a:ext uri="{FF2B5EF4-FFF2-40B4-BE49-F238E27FC236}">
                <a16:creationId xmlns:a16="http://schemas.microsoft.com/office/drawing/2014/main" id="{8CF9D16E-FF17-2A50-8767-3A06BCEC2AD9}"/>
              </a:ext>
            </a:extLst>
          </p:cNvPr>
          <p:cNvSpPr txBox="1"/>
          <p:nvPr/>
        </p:nvSpPr>
        <p:spPr>
          <a:xfrm>
            <a:off x="1866081" y="344844"/>
            <a:ext cx="848523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ZYNQ-Disease Detect: Precision Agriculture Solutions and Comparative Studies with AI Technologies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sp>
        <p:nvSpPr>
          <p:cNvPr id="23" name="Google Shape;88;p1">
            <a:extLst>
              <a:ext uri="{FF2B5EF4-FFF2-40B4-BE49-F238E27FC236}">
                <a16:creationId xmlns:a16="http://schemas.microsoft.com/office/drawing/2014/main" id="{D8F66EB9-9CBE-8ACD-E616-93A5AE55CF5C}"/>
              </a:ext>
            </a:extLst>
          </p:cNvPr>
          <p:cNvSpPr txBox="1"/>
          <p:nvPr/>
        </p:nvSpPr>
        <p:spPr>
          <a:xfrm>
            <a:off x="4106192" y="1072201"/>
            <a:ext cx="40050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Mid-Review 1/2/3</a:t>
            </a:r>
            <a:endParaRPr lang="en-US" sz="2000" dirty="0"/>
          </a:p>
        </p:txBody>
      </p:sp>
      <p:sp>
        <p:nvSpPr>
          <p:cNvPr id="25" name="Google Shape;120;p76">
            <a:extLst>
              <a:ext uri="{FF2B5EF4-FFF2-40B4-BE49-F238E27FC236}">
                <a16:creationId xmlns:a16="http://schemas.microsoft.com/office/drawing/2014/main" id="{38A183C7-510B-0906-FECD-64BA2B628A0E}"/>
              </a:ext>
            </a:extLst>
          </p:cNvPr>
          <p:cNvSpPr/>
          <p:nvPr/>
        </p:nvSpPr>
        <p:spPr>
          <a:xfrm>
            <a:off x="133754" y="3194604"/>
            <a:ext cx="2432050" cy="46879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AY 2021-25 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0;p76">
            <a:extLst>
              <a:ext uri="{FF2B5EF4-FFF2-40B4-BE49-F238E27FC236}">
                <a16:creationId xmlns:a16="http://schemas.microsoft.com/office/drawing/2014/main" id="{B3C9655A-2680-CBD4-341A-460C55A63157}"/>
              </a:ext>
            </a:extLst>
          </p:cNvPr>
          <p:cNvSpPr/>
          <p:nvPr/>
        </p:nvSpPr>
        <p:spPr>
          <a:xfrm>
            <a:off x="9156701" y="2965412"/>
            <a:ext cx="2901546" cy="818907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Major Project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Project ID: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PROJ3999</a:t>
            </a:r>
            <a:endParaRPr lang="en-US" sz="18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13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98D4D-833E-D0ED-AFC1-83D1A0D518F1}"/>
              </a:ext>
            </a:extLst>
          </p:cNvPr>
          <p:cNvSpPr txBox="1"/>
          <p:nvPr/>
        </p:nvSpPr>
        <p:spPr>
          <a:xfrm>
            <a:off x="149290" y="214604"/>
            <a:ext cx="1175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                               </a:t>
            </a:r>
            <a:r>
              <a:rPr lang="en-US" sz="2400" b="1" dirty="0">
                <a:latin typeface="Montserrat" panose="00000500000000000000" pitchFamily="2" charset="0"/>
              </a:rPr>
              <a:t>Review 1: Steps to Design and Implement a Zynq-Based VGA Controller in </a:t>
            </a:r>
            <a:r>
              <a:rPr lang="en-US" sz="2400" b="1" dirty="0" err="1">
                <a:latin typeface="Montserrat" panose="00000500000000000000" pitchFamily="2" charset="0"/>
              </a:rPr>
              <a:t>Vivado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0CAF4-E128-A5E8-BF98-01C04CD1C353}"/>
              </a:ext>
            </a:extLst>
          </p:cNvPr>
          <p:cNvSpPr txBox="1"/>
          <p:nvPr/>
        </p:nvSpPr>
        <p:spPr>
          <a:xfrm>
            <a:off x="371669" y="1394726"/>
            <a:ext cx="70554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process of creating a block diagram for a Zynq-based VGA Controller starts with visualizing the key components of the system and their interactions.</a:t>
            </a:r>
          </a:p>
          <a:p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Vivado</a:t>
            </a:r>
            <a:r>
              <a:rPr lang="en-US" dirty="0"/>
              <a:t> Project: Start a new RTL Project and select the FPGA part.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Add Zynq Processing System IP: Use Zynq PS for processing, configure clocks, reset, and peripherals.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Add VGA Controller IP: Add VGA sync and pixel generator IPs (or custom logic for VGA signals).</a:t>
            </a:r>
            <a:r>
              <a:rPr lang="en-US" dirty="0"/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Configure Clock and Reset: Add Clocking Wizard for VGA pixel clock and Reset Generator for initialization.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Create Block Design: Drag and connect Zynq PS, clock, reset, and VGA signals (e.g., </a:t>
            </a:r>
            <a:r>
              <a:rPr lang="en-US" dirty="0" err="1"/>
              <a:t>vid_hsync</a:t>
            </a:r>
            <a:r>
              <a:rPr lang="en-US" dirty="0"/>
              <a:t> ,</a:t>
            </a:r>
            <a:r>
              <a:rPr lang="en-US" dirty="0" err="1"/>
              <a:t>vid_vsync</a:t>
            </a:r>
            <a:r>
              <a:rPr lang="en-US" dirty="0"/>
              <a:t>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Define Address Map (If Needed): Map peripherals to specific addresses using AXI interface.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Connect I/O Ports: Assign pins for VGA signal(</a:t>
            </a:r>
            <a:r>
              <a:rPr lang="en-IN" dirty="0" err="1"/>
              <a:t>Dout,vid_hsync,vid_vsync</a:t>
            </a:r>
            <a:r>
              <a:rPr lang="en-IN" dirty="0"/>
              <a:t>) </a:t>
            </a:r>
            <a:r>
              <a:rPr lang="en-US" dirty="0"/>
              <a:t>in the I/O Planning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Generate Bitstream: Synthesize and generate the bitstream for FPGA.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Simulate (Optional): Simulate design and verify output signals.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Export Design: Export the HDL wrapper and generate the bitstream for hardware implementation.</a:t>
            </a:r>
            <a:endParaRPr lang="en-IN" dirty="0"/>
          </a:p>
          <a:p>
            <a:endParaRPr lang="en-IN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99F2975-FF91-9810-DC32-FF6E33B9D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89" y="1663643"/>
            <a:ext cx="117565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F0882-6F76-2008-93FC-23021B08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97" t="9184" r="1260" b="4615"/>
          <a:stretch/>
        </p:blipFill>
        <p:spPr>
          <a:xfrm>
            <a:off x="7567125" y="1217177"/>
            <a:ext cx="4198775" cy="4188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7C1B3-3EE7-CD14-5A2F-1D953AA33DE2}"/>
              </a:ext>
            </a:extLst>
          </p:cNvPr>
          <p:cNvSpPr txBox="1"/>
          <p:nvPr/>
        </p:nvSpPr>
        <p:spPr>
          <a:xfrm>
            <a:off x="7872704" y="5520217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Fig:Block</a:t>
            </a:r>
            <a:r>
              <a:rPr lang="en-US" dirty="0"/>
              <a:t> Diagram of ZYNQ before doing HDL</a:t>
            </a:r>
          </a:p>
          <a:p>
            <a:r>
              <a:rPr lang="en-US" dirty="0"/>
              <a:t>Wrapper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262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1EC412-5FC9-C97E-01E3-0E2BDAB7BC4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613" t="5507" r="32850"/>
          <a:stretch/>
        </p:blipFill>
        <p:spPr>
          <a:xfrm>
            <a:off x="452485" y="593888"/>
            <a:ext cx="3695307" cy="4534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60E62-7321-F453-27B8-6AB8837F7516}"/>
              </a:ext>
            </a:extLst>
          </p:cNvPr>
          <p:cNvSpPr txBox="1"/>
          <p:nvPr/>
        </p:nvSpPr>
        <p:spPr>
          <a:xfrm>
            <a:off x="4640345" y="1713100"/>
            <a:ext cx="60944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Inputs</a:t>
            </a:r>
            <a:r>
              <a:rPr lang="en-IN" dirty="0"/>
              <a:t>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dirty="0" err="1"/>
              <a:t>reset_rtl</a:t>
            </a:r>
            <a:r>
              <a:rPr lang="en-IN" dirty="0"/>
              <a:t>: </a:t>
            </a:r>
            <a:r>
              <a:rPr lang="en-US" dirty="0"/>
              <a:t>The reset signal to initialize the system.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dirty="0" err="1"/>
              <a:t>sys_clock</a:t>
            </a:r>
            <a:r>
              <a:rPr lang="en-IN" dirty="0"/>
              <a:t>: </a:t>
            </a:r>
            <a:r>
              <a:rPr lang="en-US" dirty="0"/>
              <a:t>The system clock that drives the VGA controller.</a:t>
            </a:r>
          </a:p>
          <a:p>
            <a:r>
              <a:rPr lang="en-IN" b="1" dirty="0"/>
              <a:t>Outputs</a:t>
            </a:r>
            <a:r>
              <a:rPr lang="en-IN" dirty="0"/>
              <a:t>: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dirty="0" err="1"/>
              <a:t>Dout</a:t>
            </a:r>
            <a:r>
              <a:rPr lang="en-IN" dirty="0"/>
              <a:t>, Dout_1, Dout_2: </a:t>
            </a:r>
            <a:r>
              <a:rPr lang="en-US" dirty="0"/>
              <a:t>Data outputs (4-bit) that likely represent color or pixel data for the display.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dirty="0" err="1"/>
              <a:t>vid_hsync</a:t>
            </a:r>
            <a:r>
              <a:rPr lang="en-US" dirty="0"/>
              <a:t>,</a:t>
            </a:r>
            <a:r>
              <a:rPr lang="en-IN" dirty="0"/>
              <a:t> </a:t>
            </a:r>
            <a:r>
              <a:rPr lang="en-IN" dirty="0" err="1"/>
              <a:t>vid_vsync</a:t>
            </a:r>
            <a:r>
              <a:rPr lang="en-US" dirty="0"/>
              <a:t>:Horizontal and vertical synchronization signals for the VGA display.</a:t>
            </a:r>
          </a:p>
          <a:p>
            <a:r>
              <a:rPr lang="en-IN" b="1" dirty="0"/>
              <a:t>Module Instantiation</a:t>
            </a:r>
            <a:r>
              <a:rPr lang="en-IN" dirty="0"/>
              <a:t>: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Zynq module</a:t>
            </a:r>
            <a:r>
              <a:rPr lang="en-US" dirty="0"/>
              <a:t> is instantiated within this wrapper, which takes the inputs(</a:t>
            </a:r>
            <a:r>
              <a:rPr lang="en-IN" dirty="0" err="1"/>
              <a:t>reset_rtl</a:t>
            </a:r>
            <a:r>
              <a:rPr lang="en-US" dirty="0"/>
              <a:t>,</a:t>
            </a:r>
            <a:r>
              <a:rPr lang="en-IN" dirty="0"/>
              <a:t> </a:t>
            </a:r>
            <a:r>
              <a:rPr lang="en-IN" dirty="0" err="1"/>
              <a:t>sys_clock</a:t>
            </a:r>
            <a:r>
              <a:rPr lang="en-US" dirty="0"/>
              <a:t>) </a:t>
            </a:r>
            <a:r>
              <a:rPr lang="en-IN" dirty="0"/>
              <a:t>and drives the outputs(</a:t>
            </a:r>
            <a:r>
              <a:rPr lang="en-IN" dirty="0" err="1"/>
              <a:t>Dout</a:t>
            </a:r>
            <a:r>
              <a:rPr lang="en-IN" dirty="0"/>
              <a:t>, Dout_1, Dout_2, </a:t>
            </a:r>
            <a:r>
              <a:rPr lang="en-IN" dirty="0" err="1"/>
              <a:t>vid_hsync</a:t>
            </a:r>
            <a:r>
              <a:rPr lang="en-IN" dirty="0"/>
              <a:t>, </a:t>
            </a:r>
            <a:r>
              <a:rPr lang="en-IN" dirty="0" err="1"/>
              <a:t>vid_vsync</a:t>
            </a:r>
            <a:r>
              <a:rPr lang="en-IN" dirty="0"/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94897-C446-1324-27AC-E1017923E2B6}"/>
              </a:ext>
            </a:extLst>
          </p:cNvPr>
          <p:cNvSpPr txBox="1"/>
          <p:nvPr/>
        </p:nvSpPr>
        <p:spPr>
          <a:xfrm>
            <a:off x="4640345" y="120357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</a:rPr>
              <a:t>Analysis of the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EB5D8-050D-98EA-1F9C-135B7849A4F2}"/>
              </a:ext>
            </a:extLst>
          </p:cNvPr>
          <p:cNvSpPr txBox="1"/>
          <p:nvPr/>
        </p:nvSpPr>
        <p:spPr>
          <a:xfrm>
            <a:off x="348791" y="5231876"/>
            <a:ext cx="388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Fig-Code Generated for the ZYNQ Wrapper Block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70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260EAF32-7213-2CCB-4658-501C4BEA8CF4}"/>
              </a:ext>
            </a:extLst>
          </p:cNvPr>
          <p:cNvSpPr txBox="1"/>
          <p:nvPr/>
        </p:nvSpPr>
        <p:spPr>
          <a:xfrm>
            <a:off x="452284" y="788096"/>
            <a:ext cx="5242015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Generate Pixel Data (</a:t>
            </a:r>
            <a:r>
              <a:rPr lang="en-IN" b="1" dirty="0" err="1"/>
              <a:t>Datagen</a:t>
            </a:r>
            <a:r>
              <a:rPr lang="en-IN" b="1" dirty="0"/>
              <a:t>):</a:t>
            </a:r>
            <a:r>
              <a:rPr lang="en-IN" dirty="0"/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/>
              <a:t>Generates pixel data for display using inputs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dirty="0" err="1"/>
              <a:t>sys_clock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dirty="0"/>
              <a:t>and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dirty="0" err="1"/>
              <a:t>reset_rtl</a:t>
            </a:r>
            <a:r>
              <a:rPr lang="en-IN" dirty="0"/>
              <a:t>, producing outputs </a:t>
            </a:r>
            <a:r>
              <a:rPr lang="en-IN" dirty="0" err="1"/>
              <a:t>Dout</a:t>
            </a:r>
            <a:r>
              <a:rPr lang="en-IN" dirty="0"/>
              <a:t>, Dout_1 and Dout_2.</a:t>
            </a:r>
            <a:r>
              <a:rPr lang="en-US" dirty="0"/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Success is defined by generating correct pixel data based on coordinates.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Generate Sync Signals (Synchronization):</a:t>
            </a:r>
            <a:r>
              <a:rPr lang="en-US" dirty="0"/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Creates horizontal and vertical sync signals(</a:t>
            </a:r>
            <a:r>
              <a:rPr lang="en-IN" dirty="0" err="1"/>
              <a:t>vid_hsync</a:t>
            </a:r>
            <a:r>
              <a:rPr lang="en-IN" dirty="0"/>
              <a:t>, </a:t>
            </a:r>
            <a:r>
              <a:rPr lang="en-IN" dirty="0" err="1"/>
              <a:t>vid_vsync</a:t>
            </a:r>
            <a:r>
              <a:rPr lang="en-IN" dirty="0"/>
              <a:t>)</a:t>
            </a:r>
            <a:r>
              <a:rPr lang="en-US" dirty="0"/>
              <a:t> for the VGA display using </a:t>
            </a:r>
            <a:r>
              <a:rPr lang="en-IN" dirty="0" err="1"/>
              <a:t>sys_clock</a:t>
            </a:r>
            <a:r>
              <a:rPr lang="en-IN" dirty="0"/>
              <a:t> and </a:t>
            </a:r>
            <a:r>
              <a:rPr lang="en-IN" dirty="0" err="1"/>
              <a:t>reset_rtl</a:t>
            </a:r>
            <a:r>
              <a:rPr lang="en-IN" dirty="0"/>
              <a:t>.</a:t>
            </a:r>
            <a:r>
              <a:rPr lang="en-US" dirty="0"/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Success ensures correct timing and synchronization for the display.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Multiplex Pixel Data:</a:t>
            </a:r>
            <a:r>
              <a:rPr lang="en-US" dirty="0"/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Selects and routes appropriate pixel data for display based on control signals, producing output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 </a:t>
            </a:r>
            <a:r>
              <a:rPr lang="en-IN" dirty="0" err="1"/>
              <a:t>Dout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en-IN" dirty="0"/>
              <a:t> Dout_1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IN" dirty="0"/>
              <a:t>Dout_2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Success ensures correct pixel data is routed to the output.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1DFC5A03-8723-D0D0-00E3-3B2AA3C32CD5}"/>
              </a:ext>
            </a:extLst>
          </p:cNvPr>
          <p:cNvSpPr txBox="1"/>
          <p:nvPr/>
        </p:nvSpPr>
        <p:spPr>
          <a:xfrm>
            <a:off x="5910606" y="757114"/>
            <a:ext cx="6065086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Validate Pixel Data Generation</a:t>
            </a:r>
            <a:endParaRPr lang="en-IN" dirty="0"/>
          </a:p>
          <a:p>
            <a:pPr algn="just"/>
            <a:r>
              <a:rPr lang="en-IN" b="1" dirty="0"/>
              <a:t>Objective:</a:t>
            </a:r>
            <a:r>
              <a:rPr lang="en-IN" dirty="0"/>
              <a:t> Ensure correct pixel data from </a:t>
            </a:r>
            <a:r>
              <a:rPr lang="en-IN" dirty="0" err="1"/>
              <a:t>Dout</a:t>
            </a:r>
            <a:r>
              <a:rPr lang="en-IN" dirty="0"/>
              <a:t>, Dout_1 and Dout_2.</a:t>
            </a:r>
          </a:p>
          <a:p>
            <a:pPr algn="just"/>
            <a:r>
              <a:rPr lang="en-IN" b="1" dirty="0"/>
              <a:t>Steps:</a:t>
            </a:r>
            <a:r>
              <a:rPr lang="en-IN" dirty="0"/>
              <a:t> Apply </a:t>
            </a:r>
            <a:r>
              <a:rPr lang="en-IN" dirty="0" err="1"/>
              <a:t>sys_clock</a:t>
            </a:r>
            <a:r>
              <a:rPr lang="en-IN" dirty="0"/>
              <a:t> and </a:t>
            </a:r>
            <a:r>
              <a:rPr lang="en-IN" dirty="0" err="1"/>
              <a:t>reset_rtl</a:t>
            </a:r>
            <a:r>
              <a:rPr lang="en-IN" dirty="0"/>
              <a:t>, and monitor outputs.</a:t>
            </a:r>
          </a:p>
          <a:p>
            <a:pPr algn="just"/>
            <a:r>
              <a:rPr lang="en-US" b="1" dirty="0"/>
              <a:t>Expected Result:</a:t>
            </a:r>
            <a:r>
              <a:rPr lang="en-US" dirty="0"/>
              <a:t> The pixel data corresponds to the expected </a:t>
            </a:r>
            <a:r>
              <a:rPr lang="en-US" dirty="0" err="1"/>
              <a:t>colo</a:t>
            </a:r>
            <a:r>
              <a:rPr lang="en-IN" dirty="0"/>
              <a:t>r pattern.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Validate Sync Signal Generation:</a:t>
            </a:r>
            <a:endParaRPr lang="en-US" dirty="0"/>
          </a:p>
          <a:p>
            <a:pPr algn="just"/>
            <a:r>
              <a:rPr lang="en-US" b="1" dirty="0"/>
              <a:t>Objective:</a:t>
            </a:r>
            <a:r>
              <a:rPr lang="en-US" dirty="0"/>
              <a:t> Verify that </a:t>
            </a:r>
            <a:r>
              <a:rPr lang="en-IN" dirty="0" err="1"/>
              <a:t>vid_hsync</a:t>
            </a:r>
            <a:r>
              <a:rPr lang="en-IN" dirty="0"/>
              <a:t> and </a:t>
            </a:r>
            <a:r>
              <a:rPr lang="en-IN" dirty="0" err="1"/>
              <a:t>vid_vsync</a:t>
            </a:r>
            <a:r>
              <a:rPr lang="en-IN" dirty="0"/>
              <a:t> signals are generated correctly.</a:t>
            </a:r>
          </a:p>
          <a:p>
            <a:pPr algn="just"/>
            <a:r>
              <a:rPr lang="en-IN" b="1" dirty="0"/>
              <a:t>Steps:</a:t>
            </a:r>
            <a:r>
              <a:rPr lang="en-IN" dirty="0"/>
              <a:t> Apply </a:t>
            </a:r>
            <a:r>
              <a:rPr lang="en-IN" dirty="0" err="1"/>
              <a:t>sys_clock</a:t>
            </a:r>
            <a:r>
              <a:rPr lang="en-IN" dirty="0"/>
              <a:t> and </a:t>
            </a:r>
            <a:r>
              <a:rPr lang="en-IN" dirty="0" err="1"/>
              <a:t>reset_rtl</a:t>
            </a:r>
            <a:r>
              <a:rPr lang="en-US" dirty="0"/>
              <a:t>, and check the sync signals against the VGA timing specifications.</a:t>
            </a:r>
            <a:endParaRPr lang="en-IN" dirty="0"/>
          </a:p>
          <a:p>
            <a:pPr algn="just"/>
            <a:r>
              <a:rPr lang="en-US" b="1" dirty="0"/>
              <a:t>Expected Result:</a:t>
            </a:r>
            <a:r>
              <a:rPr lang="en-US" dirty="0"/>
              <a:t> Horizontal and vertical sync signals follow proper VGA timing.</a:t>
            </a: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Test Data Multiplexing:</a:t>
            </a:r>
            <a:endParaRPr lang="en-US" dirty="0"/>
          </a:p>
          <a:p>
            <a:pPr algn="just"/>
            <a:r>
              <a:rPr lang="en-US" b="1" dirty="0"/>
              <a:t>Objective:</a:t>
            </a:r>
            <a:r>
              <a:rPr lang="en-US" dirty="0"/>
              <a:t> Ensure that the multiplexer(</a:t>
            </a:r>
            <a:r>
              <a:rPr lang="en-US" dirty="0" err="1"/>
              <a:t>mux.v</a:t>
            </a:r>
            <a:r>
              <a:rPr lang="en-US" dirty="0"/>
              <a:t>) selects and routes the correct data.</a:t>
            </a:r>
          </a:p>
          <a:p>
            <a:pPr algn="just"/>
            <a:r>
              <a:rPr lang="en-US" b="1" dirty="0"/>
              <a:t>Steps:</a:t>
            </a:r>
            <a:r>
              <a:rPr lang="en-US" dirty="0"/>
              <a:t> Apply control signals to select </a:t>
            </a:r>
            <a:r>
              <a:rPr lang="en-IN" dirty="0" err="1"/>
              <a:t>Dout</a:t>
            </a:r>
            <a:r>
              <a:rPr lang="en-US" dirty="0"/>
              <a:t>,</a:t>
            </a:r>
            <a:r>
              <a:rPr lang="en-IN" dirty="0"/>
              <a:t> </a:t>
            </a:r>
            <a:r>
              <a:rPr lang="en-IN" dirty="0" err="1"/>
              <a:t>Dout</a:t>
            </a:r>
            <a:r>
              <a:rPr lang="en-US" dirty="0"/>
              <a:t>_1 or </a:t>
            </a:r>
            <a:r>
              <a:rPr lang="en-IN" dirty="0" err="1"/>
              <a:t>Dout</a:t>
            </a:r>
            <a:r>
              <a:rPr lang="en-US" dirty="0"/>
              <a:t>_2,and verify the output.</a:t>
            </a:r>
          </a:p>
          <a:p>
            <a:pPr algn="just"/>
            <a:r>
              <a:rPr lang="en-US" b="1" dirty="0"/>
              <a:t>Expected Result:</a:t>
            </a:r>
            <a:r>
              <a:rPr lang="en-US" dirty="0"/>
              <a:t> The selected data is correctly routed to the VGA output.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Verify Reset Functionality:</a:t>
            </a:r>
            <a:endParaRPr lang="en-US" dirty="0"/>
          </a:p>
          <a:p>
            <a:pPr algn="just"/>
            <a:r>
              <a:rPr lang="en-US" b="1" dirty="0"/>
              <a:t>Objective:</a:t>
            </a:r>
            <a:r>
              <a:rPr lang="en-US" dirty="0"/>
              <a:t> Ensure that the system resets as expected.</a:t>
            </a:r>
          </a:p>
          <a:p>
            <a:pPr algn="just"/>
            <a:r>
              <a:rPr lang="en-IN" b="1" dirty="0"/>
              <a:t>Steps:</a:t>
            </a:r>
            <a:r>
              <a:rPr lang="en-IN" dirty="0"/>
              <a:t> Apply the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dirty="0" err="1"/>
              <a:t>reset_rtl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/>
              <a:t>signal and verify that the output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 </a:t>
            </a:r>
            <a:r>
              <a:rPr lang="en-IN" dirty="0"/>
              <a:t>are inactive or reset.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b="1" dirty="0"/>
              <a:t>Expected Result:</a:t>
            </a:r>
            <a:r>
              <a:rPr lang="en-US" dirty="0"/>
              <a:t> All outputs reset to their initial states.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12333-A005-FEA0-4811-C852E2C2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D13B1-3AD5-5F48-5EA6-8283F4D732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3B14D212-DF1F-F61D-ECD3-9D20601BCEB3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ECA415C5-05E9-EE8C-B516-CAA160872052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1 : Results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EF934-946E-59CC-4D5D-AF6CED9DF7E0}"/>
              </a:ext>
            </a:extLst>
          </p:cNvPr>
          <p:cNvSpPr txBox="1"/>
          <p:nvPr/>
        </p:nvSpPr>
        <p:spPr>
          <a:xfrm>
            <a:off x="6422569" y="5864897"/>
            <a:ext cx="4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Fig-2: RTL Schematic Diagram of ZYNQ for force value 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8096A-44DA-F88D-CD43-3DF2E5B604C2}"/>
              </a:ext>
            </a:extLst>
          </p:cNvPr>
          <p:cNvSpPr txBox="1"/>
          <p:nvPr/>
        </p:nvSpPr>
        <p:spPr>
          <a:xfrm>
            <a:off x="862529" y="5864897"/>
            <a:ext cx="4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Fig-1:RTL Schematic Diagram of ZYNQ for force value 0</a:t>
            </a:r>
            <a:endParaRPr lang="en-IN" dirty="0"/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65773F9-665D-7120-28D5-0C77F2F1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8" t="4135" r="1321" b="2198"/>
          <a:stretch/>
        </p:blipFill>
        <p:spPr>
          <a:xfrm>
            <a:off x="331687" y="1255215"/>
            <a:ext cx="5764313" cy="4533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3EEDD1-4075-9638-D896-612FFE6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5" t="3813"/>
          <a:stretch/>
        </p:blipFill>
        <p:spPr>
          <a:xfrm>
            <a:off x="6422569" y="1255215"/>
            <a:ext cx="5477071" cy="4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diagram&#10;&#10;Description automatically generated">
            <a:extLst>
              <a:ext uri="{FF2B5EF4-FFF2-40B4-BE49-F238E27FC236}">
                <a16:creationId xmlns:a16="http://schemas.microsoft.com/office/drawing/2014/main" id="{BB94639C-73C7-B997-2D45-6475FB95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2" t="23553" b="18094"/>
          <a:stretch/>
        </p:blipFill>
        <p:spPr>
          <a:xfrm>
            <a:off x="354563" y="382554"/>
            <a:ext cx="6055568" cy="4982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5AB21-4FB4-03E4-E574-B927DF0CC6AB}"/>
              </a:ext>
            </a:extLst>
          </p:cNvPr>
          <p:cNvSpPr txBox="1"/>
          <p:nvPr/>
        </p:nvSpPr>
        <p:spPr>
          <a:xfrm>
            <a:off x="1063690" y="5626359"/>
            <a:ext cx="562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Fig-3:Block Diagram of ZYNQ Wrapper</a:t>
            </a:r>
            <a:endParaRPr lang="en-IN" dirty="0"/>
          </a:p>
        </p:txBody>
      </p:sp>
      <p:pic>
        <p:nvPicPr>
          <p:cNvPr id="5" name="Picture 4" descr="A green electronic board with many small ports&#10;&#10;Description automatically generated with medium confidence">
            <a:extLst>
              <a:ext uri="{FF2B5EF4-FFF2-40B4-BE49-F238E27FC236}">
                <a16:creationId xmlns:a16="http://schemas.microsoft.com/office/drawing/2014/main" id="{2722150F-411B-1EC2-DA50-2A80906E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37" b="25442"/>
          <a:stretch/>
        </p:blipFill>
        <p:spPr>
          <a:xfrm>
            <a:off x="6839338" y="550507"/>
            <a:ext cx="4926563" cy="481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69584-AFDD-DB1E-A094-D0A918AFF0C7}"/>
              </a:ext>
            </a:extLst>
          </p:cNvPr>
          <p:cNvSpPr txBox="1"/>
          <p:nvPr/>
        </p:nvSpPr>
        <p:spPr>
          <a:xfrm>
            <a:off x="7613780" y="5551713"/>
            <a:ext cx="4842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Fig-4:Interfacing with ZYNQ 7000 SOC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84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DAD1-B5D0-64CA-7B17-1A092EA1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latin typeface="Montserrat" panose="00000500000000000000" pitchFamily="2" charset="0"/>
              </a:rPr>
              <a:t>Zynq-Based VGA Controller – Progress Summary</a:t>
            </a:r>
            <a:r>
              <a:rPr lang="en-IN" b="1" dirty="0"/>
              <a:t>(Review 1)</a:t>
            </a:r>
            <a:br>
              <a:rPr lang="en-IN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AEB5A-E3F2-EC5E-749C-133920F7C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Completed &amp; Results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Created: RTL project set up with correct FPGA part.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Zynq PS Integrated: Configured clocks, reset, and peripherals.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VGA Controller Added: Implemented sync and pixel generation.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 &amp; Reset Configured: Verified stability via simulation.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Design Completed: Connected Zynq PS, clock, reset, and VGA signals.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Mapping &amp; I/O Ports: Assigned VGA signal pins, mapped peripherals.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Bitstream Generated: No critical errors, successfully implemented.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Performed: VGA signal validated, pending further tests.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Exported: Ready for hardware deployment.</a:t>
            </a:r>
          </a:p>
          <a:p>
            <a:pPr marL="114300" indent="0"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11430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functional VGA controller was designed using Zynq PS and FPGA fabric. The system's clocking, synchronization, and initial signal generation were validated. Further optimization and testing will enhance functionality.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C2B4A-7BA5-4106-EA1C-F839F24EC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19CB-94C5-FDF9-2791-2778B6D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dirty="0">
                <a:latin typeface="Montserrat" panose="00000500000000000000" pitchFamily="2" charset="0"/>
              </a:rPr>
              <a:t>Review 2: Real-Time Automated Plant Disease Classification Using Deep Learning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60555-D98B-02AD-2C33-05F5F066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Detecting plant diseases early is crucial for crop health but requires expert knowledge and time-consuming manual inspection.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This project aims to automate plant disease detection using deep learning, classifying leaf images as Healthy, Powdery, or Rust.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Convolutional Neural Network (CNN) is trained using augmented image data to improve accuracy and generalization.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project uses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TensorFlow for model training and image processing.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system offers a scalable, efficient solution for early disease detection, supporting better crop management.</a:t>
            </a:r>
          </a:p>
          <a:p>
            <a:pPr marL="114300" indent="0" algn="just">
              <a:buNone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Technologies Used: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682E-B784-8390-E113-1FC01E01B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E1E64AD3-697F-471B-A7D7-496C336B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50" y="3054706"/>
            <a:ext cx="5303967" cy="2390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0A757-F8D4-574A-ABAE-0842DCE41EF5}"/>
              </a:ext>
            </a:extLst>
          </p:cNvPr>
          <p:cNvSpPr txBox="1"/>
          <p:nvPr/>
        </p:nvSpPr>
        <p:spPr>
          <a:xfrm>
            <a:off x="415600" y="3234680"/>
            <a:ext cx="542961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buNone/>
            </a:pPr>
            <a:r>
              <a:rPr lang="en-IN" sz="15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00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user-friendly, high-level API for building and training deep learning models. It simplifies the process of defining and training neural networks.</a:t>
            </a:r>
          </a:p>
          <a:p>
            <a:pPr marL="4000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designed to be simple and easy to use, making it ideal for beginners and quick prototyping.</a:t>
            </a:r>
          </a:p>
          <a:p>
            <a:pPr marL="114300"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TensorFlow: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 is an open-source framework developed by Google for machine learning and deep learning tasks.</a:t>
            </a:r>
          </a:p>
          <a:p>
            <a:pPr marL="4000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supports both training and inference for models</a:t>
            </a:r>
            <a:r>
              <a:rPr lang="en-US" dirty="0"/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D277D-9638-7EF4-964F-1A75C0ABCA0D}"/>
              </a:ext>
            </a:extLst>
          </p:cNvPr>
          <p:cNvSpPr txBox="1"/>
          <p:nvPr/>
        </p:nvSpPr>
        <p:spPr>
          <a:xfrm>
            <a:off x="6935303" y="5599899"/>
            <a:ext cx="375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Fig-5: System Architecture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59126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1F2A-16ED-8603-7763-882B40B6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>
                <a:latin typeface="Montserrat" panose="00000500000000000000" pitchFamily="2" charset="0"/>
              </a:rPr>
              <a:t>Running the Plant Disease Detection System on Google </a:t>
            </a:r>
            <a:r>
              <a:rPr lang="en-US" sz="2400" b="1" dirty="0" err="1">
                <a:latin typeface="Montserrat" panose="00000500000000000000" pitchFamily="2" charset="0"/>
              </a:rPr>
              <a:t>Colab</a:t>
            </a:r>
            <a:endParaRPr lang="en-IN" sz="2400" b="1"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C8A17-BF90-7921-C3C9-F4F400FB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882" y="1266045"/>
            <a:ext cx="11360700" cy="45552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Preparation: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images are categorized into three classes: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Plants without any disease.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Powdery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Plants affected by Powdery Mildew.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Plants affected by Rust disease.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categorized images are used for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CNN model.</a:t>
            </a:r>
          </a:p>
          <a:p>
            <a:pPr marL="114300" indent="0" algn="just"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2.Model Training: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is built using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libraries.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Various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convolutional layers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pooling layers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applied to extract features from the images.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CNN model learns to classify images into one of the three categories: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Powdery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 algn="just"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3.Prediction: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training, the model can predict the disease type for new plant leaf images.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allows for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plant disease detection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assisting in faster decision-making in agriculture.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8B14C-F920-B219-31C8-0D2A701E1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0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4FB4E-AB25-B986-6544-C0296069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EDE2B-D87B-D03F-3482-F7F114A4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C625E54E-A86D-9B94-B470-0435C69F95E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67B823CE-7BA9-D714-A424-29AA44BD6144}"/>
              </a:ext>
            </a:extLst>
          </p:cNvPr>
          <p:cNvSpPr txBox="1"/>
          <p:nvPr/>
        </p:nvSpPr>
        <p:spPr>
          <a:xfrm>
            <a:off x="432619" y="7261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use cases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0501B-B058-49CC-9E9A-BA427B9F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2" y="1226975"/>
            <a:ext cx="4627984" cy="4404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27913-7C54-D0E5-108A-E78205472068}"/>
              </a:ext>
            </a:extLst>
          </p:cNvPr>
          <p:cNvSpPr txBox="1"/>
          <p:nvPr/>
        </p:nvSpPr>
        <p:spPr>
          <a:xfrm>
            <a:off x="5445669" y="1791478"/>
            <a:ext cx="61600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Iteration Results: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graph shows how the model’s accuracy improves with each training epoch.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accuracy (blue line)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improves rapidly.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accuracy (orange line)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also improves, but at a slower pace.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Against Use Cases and Test Cases: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each iteration (epoch), we check the model's performance against real-world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(what the model should do in practical situations).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also evaluate it with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cases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(specific examples that weren’t part of the training data) to ensure it generalizes well and doesn’t just memorize the training data.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48356-C6EC-CC6A-7681-9CA0962096D2}"/>
              </a:ext>
            </a:extLst>
          </p:cNvPr>
          <p:cNvSpPr txBox="1"/>
          <p:nvPr/>
        </p:nvSpPr>
        <p:spPr>
          <a:xfrm>
            <a:off x="533678" y="5631024"/>
            <a:ext cx="481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Figure-6: Training and validation accuracy progression over epochs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146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FE7730-D247-A232-3991-01B94F14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" y="183129"/>
            <a:ext cx="6895322" cy="5135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EC0485-A576-F6C9-9DDD-E4ED3B921D13}"/>
              </a:ext>
            </a:extLst>
          </p:cNvPr>
          <p:cNvSpPr txBox="1"/>
          <p:nvPr/>
        </p:nvSpPr>
        <p:spPr>
          <a:xfrm>
            <a:off x="7361853" y="183129"/>
            <a:ext cx="452223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a block diagram representing a system using the ZYNQ-7000 Processing System and several AXI interfaces, along with video-related IP cores for a video processing design.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diagram illustrates how different components, such as the AXI Video Direct Memory Access (VDMA), Video Timing Controller (VTC), and AXI4-Stream to Video Out, are connected within the system.</a:t>
            </a:r>
          </a:p>
          <a:p>
            <a:pPr algn="just"/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AXI interfaces properly transfer data between the processing system and other IP blocks, such as the VDMA for video data handling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 that the timing signals (like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clk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rst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correctly synchronized, especially in blocks like the VTC and video output stream components.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Cases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AXI interface communication between IP cores and the processing system.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of edge cases such as data overflow, underflow, or synchronization errors.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3ECF4-0CEE-375F-12B5-E62B44E6D3B2}"/>
              </a:ext>
            </a:extLst>
          </p:cNvPr>
          <p:cNvSpPr txBox="1"/>
          <p:nvPr/>
        </p:nvSpPr>
        <p:spPr>
          <a:xfrm>
            <a:off x="307910" y="5467739"/>
            <a:ext cx="689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Fig-7: ZYNQ-7000 Processing System with AXI Interfaces and Video Data Path Configuration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23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550606" y="3429000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Goals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11477-E886-23E8-64BD-4CADAD76379A}"/>
              </a:ext>
            </a:extLst>
          </p:cNvPr>
          <p:cNvSpPr txBox="1"/>
          <p:nvPr/>
        </p:nvSpPr>
        <p:spPr>
          <a:xfrm>
            <a:off x="1000124" y="1268361"/>
            <a:ext cx="99431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To use ZYNQ 7000 SoC to process plant leaf images and videos, focusing on edge detection and real-time analysis.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To develop external AI models to classify plant diseases based on processed data.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To ensure real-time performance and robustness under varying agricultural conditions.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To compare ZYNQ’s image processing performance with other platforms.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EFFB-1A20-899A-F8E0-29DEDB267EF4}"/>
              </a:ext>
            </a:extLst>
          </p:cNvPr>
          <p:cNvSpPr txBox="1"/>
          <p:nvPr/>
        </p:nvSpPr>
        <p:spPr>
          <a:xfrm>
            <a:off x="1014942" y="3860497"/>
            <a:ext cx="9943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Real-Time Disease Detection</a:t>
            </a:r>
            <a:r>
              <a:rPr lang="en-US" dirty="0"/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Achieve accurate and timely detection of plant diseases to facilitate prompt intervention.</a:t>
            </a:r>
          </a:p>
          <a:p>
            <a:pPr algn="just"/>
            <a:r>
              <a:rPr lang="en-IN" b="1" dirty="0"/>
              <a:t>Scalable Agricultural Solution</a:t>
            </a:r>
            <a:r>
              <a:rPr lang="en-IN" dirty="0"/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Develop a cost-effective and scalable system suitable for deployment in diverse agricultural environments.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Expand detection to other agricultural diagnostics like pests or nutrient deficiencies.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Validate the system through field tests for practical usability and refinement.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 a user-friendly interface to assist farmers in decision-making.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04C3-877A-EAB7-8F4D-E28504BC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latin typeface="Montserrat" panose="00000500000000000000" pitchFamily="2" charset="0"/>
              </a:rPr>
              <a:t>Real-Time Automated Plant Disease Classification–Progress Summary</a:t>
            </a:r>
            <a:r>
              <a:rPr lang="en-IN" b="1" dirty="0"/>
              <a:t>(Review 2)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E5633-E4FB-A127-92C0-8DFFD7B9D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BCB0D9-581E-89B0-A2B2-7ED3866DD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4161" y="1351508"/>
            <a:ext cx="1088101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Completed: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Collected and categorized plant leaf images into Healthy, Powdery, and Rust classes.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and trained a CNN model using </a:t>
            </a:r>
            <a:r>
              <a:rPr lang="en-US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TensorFlow on Google </a:t>
            </a:r>
            <a:r>
              <a:rPr lang="en-US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data augmentation to improve accuracy and generalization.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Validated model performance against real-world use cases and test cases.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the system with ZYNQ-7000, ensuring proper AXI communication and video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Results: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accuracy improved with each iteration, showing effective learning.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accuracy demonstrated good generalization on unseen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successfully classified plant diseases in real-time with reliable predictions.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ZYNQ-7000 implementation ensured smooth data transfer and processing.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provides an automated, scalable, and efficient solution for plant disease detection.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detection enables timely action, reducing crop loss and improving yield.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combination of deep learning and hardware integration ensures practical real-world application.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approach enhances agricultural management by enabling faster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3D497A5-FC7B-4546-6BEC-B2C9CB8B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the system with ZYNQ-7000, ensuring proper AXI communication and video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9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54B-AF15-3B4B-19E4-65F8218B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619613"/>
          </a:xfrm>
        </p:spPr>
        <p:txBody>
          <a:bodyPr>
            <a:noAutofit/>
          </a:bodyPr>
          <a:lstStyle/>
          <a:p>
            <a:pPr algn="ctr"/>
            <a:r>
              <a:rPr lang="en-US" sz="2200" b="1" dirty="0">
                <a:latin typeface="Montserrat" panose="00000500000000000000" pitchFamily="2" charset="0"/>
              </a:rPr>
              <a:t>Review 3: Image Processing with Zynq: Edge Detection</a:t>
            </a:r>
            <a:endParaRPr lang="en-IN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C8EFE-4150-6A1A-6DC1-03348570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2980"/>
            <a:ext cx="11360700" cy="4878853"/>
          </a:xfrm>
        </p:spPr>
        <p:txBody>
          <a:bodyPr/>
          <a:lstStyle/>
          <a:p>
            <a:pPr marL="114300" indent="0">
              <a:buNone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114300" indent="0" algn="just">
              <a:buNone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focuses on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edge detection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a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Zynq-based system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the processing and display of both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 and edge-detected images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a monitor. It integrates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 image processing IP, video interfacing, and DMA-based data transfer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achieve efficient performance. The implementation involves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hardware-software co-design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ensuring seamless interaction between the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system and programmable logic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Key aspects include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configuring video output, handling data transfer, and optimizing processing speed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real-time execution</a:t>
            </a:r>
            <a:r>
              <a:rPr lang="en-US" dirty="0"/>
              <a:t>.</a:t>
            </a:r>
          </a:p>
          <a:p>
            <a:pPr marL="114300" indent="0" algn="just">
              <a:buNone/>
            </a:pPr>
            <a:endParaRPr lang="en-US" dirty="0"/>
          </a:p>
          <a:p>
            <a:pPr marL="114300" indent="0" algn="just">
              <a:buNone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Components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Zynq IP Repository – Pre-designed Sobel edge detection IP is used for real-time image processing.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SDK – Develops software to control hardware for image processing and display.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AXI DMA – Transfers data quickly between memory and processing units.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AXI VDMA – Buffers video frames and manages smooth data flow.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Timing Controller (VTC) – Synchronizes video signals for proper display.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HDMI Output – Shows original and processed images on a monitor.</a:t>
            </a:r>
          </a:p>
          <a:p>
            <a:pPr marL="114300" indent="0" algn="just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C06C-E7DC-E9C2-F42A-04E92406E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1: Block diagram of the Zynq-7000 SoC. Adapted from Figure 1.2 in [8]. |  Download Scientific Diagram">
            <a:extLst>
              <a:ext uri="{FF2B5EF4-FFF2-40B4-BE49-F238E27FC236}">
                <a16:creationId xmlns:a16="http://schemas.microsoft.com/office/drawing/2014/main" id="{A6E0F2B7-EB88-CCD3-6BF0-FFAF9B25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1" y="2738823"/>
            <a:ext cx="2957804" cy="258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38DC6-9F4D-8004-38F0-B29D35A46431}"/>
              </a:ext>
            </a:extLst>
          </p:cNvPr>
          <p:cNvSpPr txBox="1"/>
          <p:nvPr/>
        </p:nvSpPr>
        <p:spPr>
          <a:xfrm>
            <a:off x="8039877" y="5518884"/>
            <a:ext cx="4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Fig-8: Block Diagram of Zynq 7000 SOC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2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F9A-1E98-3918-93EC-5E2AF77F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b="1" dirty="0">
                <a:latin typeface="Montserrat" panose="00000500000000000000" pitchFamily="2" charset="0"/>
                <a:cs typeface="Aharoni" panose="02010803020104030203" pitchFamily="2" charset="-79"/>
              </a:rPr>
              <a:t>Implementation Workflow in </a:t>
            </a:r>
            <a:r>
              <a:rPr lang="en-IN" sz="2400" b="1" dirty="0" err="1">
                <a:latin typeface="Montserrat" panose="00000500000000000000" pitchFamily="2" charset="0"/>
                <a:cs typeface="Aharoni" panose="02010803020104030203" pitchFamily="2" charset="-79"/>
              </a:rPr>
              <a:t>Vivado</a:t>
            </a:r>
            <a:endParaRPr lang="en-IN" sz="24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CBCA8-07CC-D976-36B4-CD256B14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228723"/>
            <a:ext cx="11612711" cy="5035910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a New </a:t>
            </a:r>
            <a:r>
              <a:rPr lang="en-US" sz="15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create a new project.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Zynq-7000 SoC as the target device.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the RTL Project type and enable the IP Catalog.</a:t>
            </a:r>
          </a:p>
          <a:p>
            <a:pPr marL="114300" indent="0" algn="just">
              <a:buNone/>
            </a:pPr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Zynq Processing System (PS)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the Zynq Processing System (PS) block into the block design.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Block Automation to configure basic settings.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required interfaces like GP, HP, and AXI Interconnects for </a:t>
            </a:r>
          </a:p>
          <a:p>
            <a:pPr marL="114300" indent="0" algn="just">
              <a:buNone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communication.</a:t>
            </a:r>
          </a:p>
          <a:p>
            <a:pPr marL="114300" indent="0" algn="just">
              <a:buNone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the Custom Sobel Edge Detection IP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the custom Sobel edge detection IP from the IP catalog.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 the IP to the AXI interface for data transfer.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 the address mapping</a:t>
            </a:r>
            <a:r>
              <a:rPr lang="en-US" sz="15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proper communication with the PS.</a:t>
            </a:r>
          </a:p>
          <a:p>
            <a:pPr marL="114300" indent="0" algn="just">
              <a:buNone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Configuring AXI DMA and VDMA for Image Processing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Insert AXI DMA for high-speed data transfer between PS and PL.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Configure AXI VDMA for handling video frame buffering.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 the video stream input and output to ensure proper data flow.</a:t>
            </a:r>
          </a:p>
          <a:p>
            <a:pPr algn="just"/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86ADF-EE8C-A160-755C-4964A6678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8952A072-C120-2F6D-4DEA-0931D2BB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69" y="1356867"/>
            <a:ext cx="5384831" cy="3923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0F53B6-9403-A66D-935A-444A53D1F7D1}"/>
              </a:ext>
            </a:extLst>
          </p:cNvPr>
          <p:cNvSpPr txBox="1"/>
          <p:nvPr/>
        </p:nvSpPr>
        <p:spPr>
          <a:xfrm>
            <a:off x="6760562" y="5326006"/>
            <a:ext cx="4861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Fig-9: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Block Design – Integration of Processing System, Custom IP, and AXI Peripherals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8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A0F25-AFF1-FDFA-665A-8BFF44529C71}"/>
              </a:ext>
            </a:extLst>
          </p:cNvPr>
          <p:cNvSpPr txBox="1"/>
          <p:nvPr/>
        </p:nvSpPr>
        <p:spPr>
          <a:xfrm>
            <a:off x="475862" y="681134"/>
            <a:ext cx="114859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Configuring Video Output and Clock Settings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Video Timing Controller (VTC) for generating synchronization signals.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AXI4-Stream to Video Out IP for HDMI display.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en-US" sz="15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Clock Wizard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generate the required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148.5 MHz clock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1080p resolution.</a:t>
            </a:r>
          </a:p>
          <a:p>
            <a:pPr algn="just"/>
            <a:r>
              <a:rPr lang="en-IN" sz="15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 Connections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HDMI Output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Connect the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ZedBoard’s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HDMI TX port to a monitor.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Supply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Ensure the board is powered using a 12V adapter.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USB-UART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Connect the USB cable to the PC for serial communication.</a:t>
            </a:r>
          </a:p>
          <a:p>
            <a:pPr algn="just"/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Bitstream and Exporting to SDK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 the design and run synthesis, implementation, and bitstream generation.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 the hardware with the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xsa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for software development in SDK.</a:t>
            </a:r>
          </a:p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Developing Software in SDK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SDK and create an application project.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the hardware description (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xsa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file) and include the required drivers.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a C program to configure the Sobel edge detection IP and manage video </a:t>
            </a:r>
          </a:p>
          <a:p>
            <a:pPr algn="just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output.</a:t>
            </a:r>
          </a:p>
          <a:p>
            <a:pPr algn="just"/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Running and Testing the System on </a:t>
            </a:r>
            <a:r>
              <a:rPr lang="en-US" sz="15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ZedBoard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the bitstream file onto the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the software application from SDK.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 the HDMI output by toggling between the original and processed image.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real-time edge detection results displayed on the monitor.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D0F2D9-2340-B252-4BBD-AC88D149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772" y="681134"/>
            <a:ext cx="4320073" cy="463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E2375-9282-3095-E354-E39B03809BE6}"/>
              </a:ext>
            </a:extLst>
          </p:cNvPr>
          <p:cNvSpPr txBox="1"/>
          <p:nvPr/>
        </p:nvSpPr>
        <p:spPr>
          <a:xfrm>
            <a:off x="8126962" y="5320002"/>
            <a:ext cx="3589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Fig-10: Software Implementation for Image Processing on Zynq-7000 SoC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89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5F51-F37A-0F0B-AFF4-2134BDC0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440EB-4A8A-D93C-606D-594A9C00C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E899E6C-558C-950D-AACE-666F4910120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</a:t>
            </a:r>
            <a:r>
              <a:rPr lang="en-US" sz="2400" b="1" dirty="0">
                <a:latin typeface="Montserrat"/>
                <a:ea typeface="Montserrat"/>
                <a:cs typeface="Montserrat"/>
                <a:sym typeface="Montserrat"/>
              </a:rPr>
              <a:t>3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935777F9-D82A-2939-0C57-126FBC7D4C26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use cases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25BCB-A01C-C712-688B-BF32DC56E017}"/>
              </a:ext>
            </a:extLst>
          </p:cNvPr>
          <p:cNvSpPr txBox="1"/>
          <p:nvPr/>
        </p:nvSpPr>
        <p:spPr>
          <a:xfrm>
            <a:off x="541175" y="4624095"/>
            <a:ext cx="46839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Fig-11: Grayscale Image Processing for Plant Disease Detection</a:t>
            </a:r>
          </a:p>
          <a:p>
            <a:pPr algn="just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Zynq-7000 SoC processes the image, highlighting disease-affected regions, crucial for real-time automated plant disease detection.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2A7F5-CE28-5BD3-8565-7B8E5398FA9A}"/>
              </a:ext>
            </a:extLst>
          </p:cNvPr>
          <p:cNvSpPr txBox="1"/>
          <p:nvPr/>
        </p:nvSpPr>
        <p:spPr>
          <a:xfrm>
            <a:off x="5411755" y="2248677"/>
            <a:ext cx="6367289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 Validation: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successfully converts the input image to grayscale.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Disease spots are clearly visible, aiding in classification</a:t>
            </a: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Zynq-7000 SoC processes and displays the image in real-time.</a:t>
            </a:r>
          </a:p>
          <a:p>
            <a:pPr algn="just"/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Case Validation: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preprocessing (grayscale conversion) works as expected.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accurately captures and displays diseased regions.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hardware correctly outputs the processed image to the monitor.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C777C-8B42-CC3D-6DE2-9BF49167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477712"/>
            <a:ext cx="3564294" cy="30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0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48E897-E68E-2B90-4A5A-16E1502A6FD5}"/>
              </a:ext>
            </a:extLst>
          </p:cNvPr>
          <p:cNvSpPr txBox="1"/>
          <p:nvPr/>
        </p:nvSpPr>
        <p:spPr>
          <a:xfrm>
            <a:off x="587829" y="4040155"/>
            <a:ext cx="441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Fig-12: Edge Detection Output on Zynq-7000 SoC</a:t>
            </a:r>
          </a:p>
          <a:p>
            <a:pPr algn="just"/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figure illustrates the real-time edge detection results of a diseased leaf, processed by the Zynq-7000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SoC.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image displayed on the monitor represents the outcome of an edge detection algorithm, which identifies boundaries and contours of the leaf, particularly emphasizing the disease-affected regions.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7B084-2917-7C88-DAD4-171CA3E99541}"/>
              </a:ext>
            </a:extLst>
          </p:cNvPr>
          <p:cNvSpPr txBox="1"/>
          <p:nvPr/>
        </p:nvSpPr>
        <p:spPr>
          <a:xfrm>
            <a:off x="5383763" y="2188029"/>
            <a:ext cx="63323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 Validation: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processing is successful.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edge detection algorithm performs well.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acceleration via Zynq-7000 SoC is validated.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Case Validation: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correctly detects edges.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Low-latency processing is achieved.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is displayed successfully via HDMI/VGA.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computer monitor and keyboard&#10;&#10;AI-generated content may be incorrect.">
            <a:extLst>
              <a:ext uri="{FF2B5EF4-FFF2-40B4-BE49-F238E27FC236}">
                <a16:creationId xmlns:a16="http://schemas.microsoft.com/office/drawing/2014/main" id="{3080A5DF-441B-1152-252B-1F077ED5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" y="793102"/>
            <a:ext cx="3722915" cy="30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45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01E6-484C-8408-86F2-411CB243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b="1" dirty="0">
                <a:latin typeface="Montserrat" panose="00000500000000000000" pitchFamily="2" charset="0"/>
              </a:rPr>
              <a:t>Image Processing with Zynq </a:t>
            </a:r>
            <a:r>
              <a:rPr lang="en-US" sz="2400" b="1" dirty="0">
                <a:latin typeface="Montserrat" panose="00000500000000000000" pitchFamily="2" charset="0"/>
              </a:rPr>
              <a:t>–Progress Summary</a:t>
            </a:r>
            <a:r>
              <a:rPr lang="en-IN" sz="2400" b="1" dirty="0"/>
              <a:t> </a:t>
            </a:r>
            <a:r>
              <a:rPr lang="en-IN" b="1" dirty="0"/>
              <a:t>(Review 3)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9BAC1-CAF9-7B33-46DA-7E129672D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06" y="1356867"/>
            <a:ext cx="11360700" cy="4555200"/>
          </a:xfrm>
        </p:spPr>
        <p:txBody>
          <a:bodyPr/>
          <a:lstStyle/>
          <a:p>
            <a:pPr marL="114300" indent="0" algn="just">
              <a:buNone/>
            </a:pPr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Completed: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Processed plant leaf images for edge detection.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Canny and Sobel edge detection.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Zynq-7000 SoC for hardware acceleration.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up AXI communication for smooth data transfer.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Tested and validated results through simulation and real-time processing.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just">
              <a:buNone/>
            </a:pPr>
            <a:r>
              <a:rPr lang="en-IN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Successfully detected edges of diseased areas.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real-time processing with low delay.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Ensured stable performance and accurate detection.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 integration with Zynq-7000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just">
              <a:buNone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</a:t>
            </a:r>
          </a:p>
          <a:p>
            <a:pPr marL="114300" indent="0" algn="just">
              <a:buNone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efficiently detects plant disease patterns using edge detection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acceleration makes it fast and effective. Next steps focus on improving accuracy and integrating disease classification.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FE23B-308F-2BB4-C3BE-79D281DE8B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16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2842-485B-A1BA-74A8-3079DADF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5B471-CC7E-7CB9-A4D6-FB503C805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7F9DACA-35DE-941A-CCEE-D335FBEB89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Contribution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5951DA8A-453F-9B13-3160-FA60A7CB42E6}"/>
              </a:ext>
            </a:extLst>
          </p:cNvPr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Team Progress and Movement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up and tested FPGA and Zynq-7000 integration.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VGA controller and real-time plant disease detection system.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accuracy, stability, and performance through testing.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Successfully integrated software and hardware for smooth processing.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Ensured practical application with real-world validation.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E154839C-B3E3-3A7B-9FDD-C49C18A4F130}"/>
              </a:ext>
            </a:extLst>
          </p:cNvPr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Individual Contribution </a:t>
            </a:r>
          </a:p>
          <a:p>
            <a:pPr lvl="3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Sarai Sai Lohitha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up and configured the Zynq-7000 SoC environment.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and tested the VGA controller for display output.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3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Ramireddy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Indumathi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real-time image processing on the Zynq-7000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and optimized edge detection algorithms for plant disease identification</a:t>
            </a:r>
            <a:r>
              <a:rPr lang="en-US" dirty="0"/>
              <a:t>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S. Sameera Tasneem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Ensured smooth AXI communication between processing units.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Validated and tested VGA output with real-time edge detection results.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72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98FA-4F35-C93F-73A2-485950D0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2046-4ACE-A1E3-4010-52881C983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B43107-1A1B-029D-C73C-2126600571B2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Work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8EB3901A-2C1A-A66B-C9AE-81E8FAFAB4FF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Summary and Conclusion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 plant disease detection system using image processing techniques like Otsu’s thresholding, Canny, and Sobel edge detection.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segmentation in MATLAB to enhance accuracy and efficiency.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Initiated integration with the ZYNQ-7000 SoC using Xilinx tools for real-time processing.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Established a foundation for edge AI-based implementation.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Trained an Edge AI model in Google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classify plant diseases based on extracted features.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Successfully processed edge detection results in real-time, ensuring smooth data transfer and processing.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conclude that a comparative study of edge detection techniques, including Otsu’s thresholding, Canny, and Sobel, highlights their effectiveness in segmenting diseased plant areas. The integration of these methods with the ZYNQ-7000 SoC ensures real-time processing, enabling early disease detection and improving precision agriculture.</a:t>
            </a:r>
            <a:endParaRPr lang="en-IN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Future Work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 the implementation to classify plant diseases directly on the ZYNQ-7000 SoC, integrating both detection and classification into a single embedded system.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user-friendly website to display real-time disease detection and classification results.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trained AI models into the ZYNQ-7000 SoC for on-device inference, eliminating the need for cloud-based processing.</a:t>
            </a:r>
            <a:endParaRPr lang="en-IN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6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607717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US" sz="11500" b="1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4466045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5D277163-DDF4-8A7D-727E-9DC95265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C6ECFB60-4922-9557-3C5E-7FA842E8B16A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Gant Chart  - Milestones and Activities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Resources :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https://www.officetimeline.com/gantt-chart/how-to-make/excel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https://www.teamgantt.com/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AC6-CE23-A38B-BD86-17E34844F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2977A3E-566F-814B-0D9C-37C0E11411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Plan (Clearly mention milestone for objectives under each reviews)</a:t>
            </a:r>
            <a:endParaRPr dirty="0"/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55A154CC-5198-C8AF-AD18-184E50F34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/>
          <a:stretch/>
        </p:blipFill>
        <p:spPr bwMode="auto">
          <a:xfrm>
            <a:off x="1661652" y="1514169"/>
            <a:ext cx="8082116" cy="39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F3DAE-BD09-2B61-65F1-0E0EF6BD4288}"/>
              </a:ext>
            </a:extLst>
          </p:cNvPr>
          <p:cNvSpPr txBox="1"/>
          <p:nvPr/>
        </p:nvSpPr>
        <p:spPr>
          <a:xfrm>
            <a:off x="2320413" y="5618628"/>
            <a:ext cx="7128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Gantt Chart for FPGA-Based Plant Disease Detection System Development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F6985-84E4-94BF-C275-FD05B1AF8A8A}"/>
              </a:ext>
            </a:extLst>
          </p:cNvPr>
          <p:cNvSpPr txBox="1"/>
          <p:nvPr/>
        </p:nvSpPr>
        <p:spPr>
          <a:xfrm>
            <a:off x="4264090" y="3493698"/>
            <a:ext cx="1017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Phase-1</a:t>
            </a: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503B2-EE01-004A-2B95-4DCE7A65AA3A}"/>
              </a:ext>
            </a:extLst>
          </p:cNvPr>
          <p:cNvSpPr txBox="1"/>
          <p:nvPr/>
        </p:nvSpPr>
        <p:spPr>
          <a:xfrm>
            <a:off x="5565710" y="287849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Phase-2</a:t>
            </a:r>
          </a:p>
          <a:p>
            <a:r>
              <a:rPr lang="en-US" sz="1200" dirty="0"/>
              <a:t>Review 1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3163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C1B4-9E9B-A924-7123-D159F962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" panose="00000500000000000000" pitchFamily="2" charset="0"/>
              </a:rPr>
              <a:t>Milestones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A7CA9-AED3-EEFB-B5F9-C318E944D892}"/>
              </a:ext>
            </a:extLst>
          </p:cNvPr>
          <p:cNvSpPr txBox="1"/>
          <p:nvPr/>
        </p:nvSpPr>
        <p:spPr>
          <a:xfrm>
            <a:off x="943897" y="1111045"/>
            <a:ext cx="1033370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IN" b="1" dirty="0"/>
              <a:t>Literature Survey &amp; Objective Finalization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Completed literature review and finalized project objectives.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MATLAB Implementation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Implemented </a:t>
            </a:r>
            <a:r>
              <a:rPr lang="en-IN" b="1" dirty="0"/>
              <a:t>Canny</a:t>
            </a:r>
            <a:r>
              <a:rPr lang="en-IN" dirty="0"/>
              <a:t> and </a:t>
            </a:r>
            <a:r>
              <a:rPr lang="en-IN" b="1" dirty="0"/>
              <a:t>Sobel edge detection</a:t>
            </a:r>
            <a:r>
              <a:rPr lang="en-IN" dirty="0"/>
              <a:t>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Used </a:t>
            </a:r>
            <a:r>
              <a:rPr lang="en-IN" b="1" dirty="0"/>
              <a:t>Otsu’s method</a:t>
            </a:r>
            <a:r>
              <a:rPr lang="en-IN" dirty="0"/>
              <a:t> and </a:t>
            </a:r>
            <a:r>
              <a:rPr lang="en-IN" b="1" dirty="0"/>
              <a:t>K-means clustering</a:t>
            </a:r>
            <a:r>
              <a:rPr lang="en-IN" dirty="0"/>
              <a:t> for separating healthy and diseased plant parts.</a:t>
            </a:r>
          </a:p>
          <a:p>
            <a:pPr>
              <a:buFont typeface="+mj-lt"/>
              <a:buAutoNum type="arabicPeriod"/>
            </a:pPr>
            <a:r>
              <a:rPr lang="en-IN" b="1" dirty="0" err="1"/>
              <a:t>Vivado</a:t>
            </a:r>
            <a:r>
              <a:rPr lang="en-IN" b="1" dirty="0"/>
              <a:t> Setup for ZYNQ 7000 SoC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Transition to </a:t>
            </a:r>
            <a:r>
              <a:rPr lang="en-IN" b="1" dirty="0" err="1"/>
              <a:t>Vivado</a:t>
            </a:r>
            <a:r>
              <a:rPr lang="en-IN" dirty="0"/>
              <a:t> for hardware integration with </a:t>
            </a:r>
            <a:r>
              <a:rPr lang="en-IN" b="1" dirty="0"/>
              <a:t>ZYNQ 7000 </a:t>
            </a:r>
            <a:r>
              <a:rPr lang="en-IN" b="1" dirty="0" err="1"/>
              <a:t>SoC</a:t>
            </a:r>
            <a:r>
              <a:rPr lang="en-IN" dirty="0" err="1"/>
              <a:t>.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Interface image/video processing with the </a:t>
            </a:r>
            <a:r>
              <a:rPr lang="en-IN" dirty="0" err="1"/>
              <a:t>SoC.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b="1" dirty="0"/>
              <a:t>Real-Time Processing on ZYNQ 7000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Implement image processing techniques on ZYNQ 7000 SoC for real-time disease detection.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AI Model Development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Develop and integrate </a:t>
            </a:r>
            <a:r>
              <a:rPr lang="en-IN" b="1" dirty="0"/>
              <a:t>AI models</a:t>
            </a:r>
            <a:r>
              <a:rPr lang="en-IN" dirty="0"/>
              <a:t> (e.g., CNNs) for plant disease classification.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System Testing &amp; Validation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Test and validate the system in real-world agricultural settings.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Comparative Study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Compare AI-based methods with traditional image processing techniques.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Optimization &amp; Scalability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Optimize system performance and explore scalability for larger fields.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Documentation &amp; Future Work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Document findings and plan future enhancements for the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545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B61C2-B595-6D36-CB78-3791DED72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50F573B-21F3-B526-5212-5E481ED19CDC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 (Improved post minor project)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89FAE14-3F2D-9B3A-FA7E-862D36BC1477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Publications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Google scholar research best 3-5 papers 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K. Perumal, T.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Supriyaa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P. R., and S.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Dhanasekaran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"CNN based plant disease identification using PYNQ FPGA," in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and Soft Computing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p. 200088, 2024.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https://doi.org/10.1016/j.sasc.2024.200088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Sasmal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Das, K. G. Dhal, S. B. Saheb, R. A.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Khurma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P. A. Castillo, "A novel groundnut leaf dataset for detection and classification of groundnut leaf diseases," in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 Brief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55, p. 110763, 2024.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https://doi.org/10.1016/j.dib.2024.110763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Ahmed, S. A. A. Zaidi, S. Aziz, A. Rashid, and S. Haider, "Real time vision-based implementation of plant disease identification system on FPGA," in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Mehran University Research Journal of Engineering and Technology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42, no. 2, pp. 19-29, 2023.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10.22581/muet1982.2302.03.</a:t>
            </a:r>
            <a:endParaRPr lang="en-IN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Resources – Whitepaper| Application Notes |  Datasheet| Others</a:t>
            </a:r>
            <a:endParaRPr lang="en-IN" b="1" dirty="0"/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CNN-based Plant Disease Identification using PYNQ FPGA</a:t>
            </a:r>
          </a:p>
          <a:p>
            <a:r>
              <a:rPr lang="en-IN" b="1" dirty="0"/>
              <a:t>Key Resources:</a:t>
            </a:r>
            <a:endParaRPr lang="en-IN" dirty="0"/>
          </a:p>
          <a:p>
            <a:r>
              <a:rPr lang="en-IN" b="1" dirty="0"/>
              <a:t>Whitepapers: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Implementation of Convolutional Neural Networks (CNN) on FPGA platforms.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Overview of the PYNQ FPGA ecosystem for AI applications.</a:t>
            </a:r>
          </a:p>
          <a:p>
            <a:r>
              <a:rPr lang="en-IN" b="1" dirty="0"/>
              <a:t>Application Notes: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Deploying TensorFlow or </a:t>
            </a:r>
            <a:r>
              <a:rPr lang="en-IN" dirty="0" err="1"/>
              <a:t>PyTorch</a:t>
            </a:r>
            <a:r>
              <a:rPr lang="en-IN" dirty="0"/>
              <a:t> models on PYNQ FPGA.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PYNQ-Z2 board application note for AI/ML applications.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24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344DF-20FF-22F1-32BB-1FB673172FB4}"/>
              </a:ext>
            </a:extLst>
          </p:cNvPr>
          <p:cNvSpPr txBox="1"/>
          <p:nvPr/>
        </p:nvSpPr>
        <p:spPr>
          <a:xfrm>
            <a:off x="275303" y="265471"/>
            <a:ext cx="1120877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Datasheets: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Technical datasheet for PYNQ-Z2 board detailing hardware specs.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FPGA acceleration datasheet for CNN-based inference.</a:t>
            </a:r>
          </a:p>
          <a:p>
            <a:r>
              <a:rPr lang="en-US" b="1" dirty="0"/>
              <a:t>Other Resources: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Python and </a:t>
            </a:r>
            <a:r>
              <a:rPr lang="en-US" dirty="0" err="1"/>
              <a:t>Jupyter</a:t>
            </a:r>
            <a:r>
              <a:rPr lang="en-US" dirty="0"/>
              <a:t> Notebook examples for plant disease datasets.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Open-source repositories for CNN-based plant disease detection.</a:t>
            </a:r>
          </a:p>
          <a:p>
            <a:endParaRPr lang="en-IN" dirty="0"/>
          </a:p>
          <a:p>
            <a:r>
              <a:rPr lang="en-US" b="1" dirty="0">
                <a:solidFill>
                  <a:srgbClr val="C00000"/>
                </a:solidFill>
              </a:rPr>
              <a:t>A Novel Groundnut Leaf Dataset for Detection and Classification of Groundnut Leaf Diseases</a:t>
            </a:r>
          </a:p>
          <a:p>
            <a:r>
              <a:rPr lang="en-US" b="1" dirty="0"/>
              <a:t>Key Resources:</a:t>
            </a:r>
            <a:endParaRPr lang="en-US" dirty="0"/>
          </a:p>
          <a:p>
            <a:r>
              <a:rPr lang="en-US" b="1" dirty="0"/>
              <a:t>Datasets: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Groundnut leaf image dataset, including labeled images for classification.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Augmentation tools or scripts used to preprocess the dataset.</a:t>
            </a:r>
          </a:p>
          <a:p>
            <a:r>
              <a:rPr lang="en-US" b="1" dirty="0"/>
              <a:t>Whitepapers: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Creating robust datasets for agricultural disease detection.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Statistical methods to ensure dataset diversity and quality.</a:t>
            </a:r>
          </a:p>
          <a:p>
            <a:r>
              <a:rPr lang="en-IN" b="1" dirty="0"/>
              <a:t>Others: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Metadata on dataset: resolution, size, categories, etc.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Documentation on dataset collection methodology.</a:t>
            </a:r>
          </a:p>
          <a:p>
            <a:pPr algn="just"/>
            <a:endParaRPr lang="en-IN" dirty="0"/>
          </a:p>
          <a:p>
            <a:r>
              <a:rPr lang="en-US" b="1" dirty="0">
                <a:solidFill>
                  <a:srgbClr val="C00000"/>
                </a:solidFill>
              </a:rPr>
              <a:t>Real-Time Vision-Based Implementation of Plant Disease Identification System on FPGA</a:t>
            </a:r>
          </a:p>
          <a:p>
            <a:r>
              <a:rPr lang="en-US" b="1" dirty="0"/>
              <a:t>Key Resources:</a:t>
            </a:r>
            <a:endParaRPr lang="en-US" dirty="0"/>
          </a:p>
          <a:p>
            <a:r>
              <a:rPr lang="en-US" b="1" dirty="0"/>
              <a:t>Whitepapers: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Real-time systems for agricultural applications using FPGA.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Vision-based disease detection techniques for plants.</a:t>
            </a:r>
          </a:p>
          <a:p>
            <a:r>
              <a:rPr lang="en-US" b="1" dirty="0"/>
              <a:t>Application Notes: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FPGA-based image processing pipeline for real-time inference.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Guidelines for implementing Sobel/Canny edge detection on FPGA.</a:t>
            </a:r>
          </a:p>
          <a:p>
            <a:pPr algn="just"/>
            <a:endParaRPr lang="en-IN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37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A2037B-FD87-6855-84B5-321F2435A366}"/>
              </a:ext>
            </a:extLst>
          </p:cNvPr>
          <p:cNvSpPr txBox="1"/>
          <p:nvPr/>
        </p:nvSpPr>
        <p:spPr>
          <a:xfrm>
            <a:off x="245806" y="245806"/>
            <a:ext cx="116610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Datasheets: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Details on the specific FPGA board (e.g., Zynq 7000 SoC).</a:t>
            </a:r>
          </a:p>
          <a:p>
            <a:r>
              <a:rPr lang="en-US" b="1" dirty="0"/>
              <a:t>Other Resources: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Edge AI frameworks (e.g., Vitis AI, Xilinx tools).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Case studies on agricultural IoT systems integrated with FPGA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Existing Implementations – Products| Opensource| GitHub etc </a:t>
            </a:r>
          </a:p>
          <a:p>
            <a:r>
              <a:rPr lang="en-US" b="1" dirty="0"/>
              <a:t>Products: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 err="1"/>
              <a:t>Plantix</a:t>
            </a:r>
            <a:r>
              <a:rPr lang="en-US" b="1" dirty="0"/>
              <a:t> App</a:t>
            </a:r>
            <a:r>
              <a:rPr lang="en-US" dirty="0"/>
              <a:t>: AI-powered plant disease detection and remedies. Visit: </a:t>
            </a:r>
            <a:r>
              <a:rPr lang="en-US" b="1" dirty="0">
                <a:hlinkClick r:id="rId2"/>
              </a:rPr>
              <a:t>www.plantix.net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/>
              <a:t>Leaf Doctor</a:t>
            </a:r>
            <a:r>
              <a:rPr lang="en-US" dirty="0"/>
              <a:t>: Tool for analyzing leaf damage in crops.</a:t>
            </a:r>
          </a:p>
          <a:p>
            <a:endParaRPr lang="en-IN" b="1" dirty="0"/>
          </a:p>
          <a:p>
            <a:r>
              <a:rPr lang="en-IN" b="1" dirty="0"/>
              <a:t>Open-Source Tools: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 err="1"/>
              <a:t>PlantVillage</a:t>
            </a:r>
            <a:r>
              <a:rPr lang="en-IN" b="1" dirty="0"/>
              <a:t> Dataset</a:t>
            </a:r>
            <a:r>
              <a:rPr lang="en-IN" dirty="0"/>
              <a:t>: Comprehensive dataset of diseased and healthy plant leaves. Access: </a:t>
            </a:r>
            <a:r>
              <a:rPr lang="en-IN" b="1" dirty="0">
                <a:hlinkClick r:id="rId3"/>
              </a:rPr>
              <a:t>www.plantvillage.org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OpenCV</a:t>
            </a:r>
            <a:r>
              <a:rPr lang="en-IN" dirty="0"/>
              <a:t>: Library for image preprocessing and edge detection. Visit: </a:t>
            </a:r>
            <a:r>
              <a:rPr lang="en-IN" b="1" dirty="0">
                <a:hlinkClick r:id="rId4"/>
              </a:rPr>
              <a:t>opencv.org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TensorFlow/</a:t>
            </a:r>
            <a:r>
              <a:rPr lang="en-IN" b="1" dirty="0" err="1"/>
              <a:t>PyTorch</a:t>
            </a:r>
            <a:r>
              <a:rPr lang="en-IN" dirty="0"/>
              <a:t>: Frameworks for CNN model training and deployment.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/>
              <a:t>TensorFlow: </a:t>
            </a:r>
            <a:r>
              <a:rPr lang="en-IN" b="1" dirty="0">
                <a:hlinkClick r:id="rId5"/>
              </a:rPr>
              <a:t>www.tensorflow.org</a:t>
            </a:r>
            <a:endParaRPr lang="en-IN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IN" dirty="0" err="1"/>
              <a:t>PyTorch</a:t>
            </a:r>
            <a:r>
              <a:rPr lang="en-IN" dirty="0"/>
              <a:t>: </a:t>
            </a:r>
            <a:r>
              <a:rPr lang="en-IN" b="1" dirty="0">
                <a:hlinkClick r:id="rId6"/>
              </a:rPr>
              <a:t>pytorch.org</a:t>
            </a:r>
            <a:endParaRPr lang="en-IN" dirty="0"/>
          </a:p>
          <a:p>
            <a:endParaRPr lang="en-IN" b="1" dirty="0"/>
          </a:p>
          <a:p>
            <a:r>
              <a:rPr lang="en-IN" b="1" dirty="0"/>
              <a:t>GitHub Repositories: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PYNQ-ML</a:t>
            </a:r>
            <a:r>
              <a:rPr lang="en-IN" dirty="0"/>
              <a:t>: Deploying ML models on PYNQ FPGA. Repo: </a:t>
            </a:r>
            <a:r>
              <a:rPr lang="en-IN" b="1" dirty="0">
                <a:hlinkClick r:id="rId7"/>
              </a:rPr>
              <a:t>www.github.com/Xilinx/PYNQ-ML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CNN for Plant Disease</a:t>
            </a:r>
            <a:r>
              <a:rPr lang="en-IN" dirty="0"/>
              <a:t>: Implementation using </a:t>
            </a:r>
            <a:r>
              <a:rPr lang="en-IN" dirty="0" err="1"/>
              <a:t>PlantVillage</a:t>
            </a:r>
            <a:r>
              <a:rPr lang="en-IN" dirty="0"/>
              <a:t> dataset. Repo: </a:t>
            </a:r>
            <a:r>
              <a:rPr lang="en-IN" b="1" dirty="0">
                <a:hlinkClick r:id="rId8"/>
              </a:rPr>
              <a:t>www.github.com/spMohanty/PlantVillage-Dataset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FPGA Image Processing</a:t>
            </a:r>
            <a:r>
              <a:rPr lang="en-IN" dirty="0"/>
              <a:t>: Real-time classification projects on FPGA. Repo: </a:t>
            </a:r>
            <a:r>
              <a:rPr lang="en-IN" b="1" dirty="0">
                <a:hlinkClick r:id="rId9"/>
              </a:rPr>
              <a:t>www.github.com/Xilinx/Embedded-Design-Tutorials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77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53F8-9556-4270-5B9D-9550237E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8DE1-C914-AC92-41A9-F53CE6450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B20A693-DAF6-90F8-E452-0AF12BA5AC4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1DCD2FE-F6D8-3416-49EA-CE0660F5B1E7}"/>
              </a:ext>
            </a:extLst>
          </p:cNvPr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Structural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Block Diagram/Pin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Fig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Circuit Implementation of the proposed system</a:t>
            </a:r>
            <a:endParaRPr lang="en-IN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7B3FE64C-ED43-A052-11E8-812792B8FDDF}"/>
              </a:ext>
            </a:extLst>
          </p:cNvPr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Behaviour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Flow chart/ State machine</a:t>
            </a:r>
          </a:p>
          <a:p>
            <a:endParaRPr lang="en-IN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solidFill>
                  <a:srgbClr val="44546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IN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b. </a:t>
            </a:r>
            <a:r>
              <a:rPr lang="en-IN" sz="1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WorkPlan</a:t>
            </a:r>
            <a:r>
              <a:rPr lang="en-IN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the proposed system</a:t>
            </a:r>
            <a:endParaRPr lang="en-IN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B76A8-F449-F8EE-F93B-53E3F300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0" y="1323975"/>
            <a:ext cx="4893839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BB48AE20-EC2F-5AA6-ABAF-90F24282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38251"/>
            <a:ext cx="4752053" cy="46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DE3A-C6A8-B04C-3DA7-CD72E8CA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2" y="245369"/>
            <a:ext cx="10635492" cy="531000"/>
          </a:xfrm>
        </p:spPr>
        <p:txBody>
          <a:bodyPr/>
          <a:lstStyle/>
          <a:p>
            <a:pPr algn="ctr"/>
            <a:r>
              <a:rPr lang="en-US" b="1" dirty="0" err="1">
                <a:latin typeface="Montserrat" panose="00000500000000000000" pitchFamily="2" charset="0"/>
              </a:rPr>
              <a:t>ZedBoard</a:t>
            </a:r>
            <a:r>
              <a:rPr lang="en-US" b="1" dirty="0">
                <a:latin typeface="Montserrat" panose="00000500000000000000" pitchFamily="2" charset="0"/>
              </a:rPr>
              <a:t> vs </a:t>
            </a:r>
            <a:r>
              <a:rPr lang="en-US" b="1" dirty="0" err="1">
                <a:latin typeface="Montserrat" panose="00000500000000000000" pitchFamily="2" charset="0"/>
              </a:rPr>
              <a:t>Nexys</a:t>
            </a:r>
            <a:r>
              <a:rPr lang="en-US" b="1" dirty="0">
                <a:latin typeface="Montserrat" panose="00000500000000000000" pitchFamily="2" charset="0"/>
              </a:rPr>
              <a:t> 4: Performance and Display Interface Overview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0BFCC-F5D2-EED6-B75F-DCF2286F1818}"/>
              </a:ext>
            </a:extLst>
          </p:cNvPr>
          <p:cNvSpPr txBox="1"/>
          <p:nvPr/>
        </p:nvSpPr>
        <p:spPr>
          <a:xfrm>
            <a:off x="850492" y="1007706"/>
            <a:ext cx="657667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/>
              <a:t>ZedBoard</a:t>
            </a:r>
            <a:r>
              <a:rPr lang="en-US" dirty="0"/>
              <a:t> has an ARM Cortex-A9 processor that handles complex tasks like edge detection, while </a:t>
            </a:r>
            <a:r>
              <a:rPr lang="en-US" dirty="0" err="1"/>
              <a:t>Nexys</a:t>
            </a:r>
            <a:r>
              <a:rPr lang="en-US" dirty="0"/>
              <a:t> 4 relies only on hardware, making it less flexible.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dirty="0" err="1"/>
              <a:t>ZedBoard</a:t>
            </a:r>
            <a:r>
              <a:rPr lang="en-US" dirty="0"/>
              <a:t> combines software and FPGA for efficient processing, whereas </a:t>
            </a:r>
            <a:r>
              <a:rPr lang="en-US" dirty="0" err="1"/>
              <a:t>Nexys</a:t>
            </a:r>
            <a:r>
              <a:rPr lang="en-US" dirty="0"/>
              <a:t> 4 is limited to hardware-only implementations, making development harder.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/>
              <a:t>ZedBoard</a:t>
            </a:r>
            <a:r>
              <a:rPr lang="en-US" dirty="0"/>
              <a:t> supports tools like Linux and OpenCV, making video and image processing faster and easier compared to </a:t>
            </a:r>
            <a:r>
              <a:rPr lang="en-US" dirty="0" err="1"/>
              <a:t>Nexys</a:t>
            </a:r>
            <a:r>
              <a:rPr lang="en-US" dirty="0"/>
              <a:t> 4.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/>
              <a:t>ZedBoard’s</a:t>
            </a:r>
            <a:r>
              <a:rPr lang="en-US" dirty="0"/>
              <a:t> architecture handles high-resolution images and real-time video better, while </a:t>
            </a:r>
            <a:r>
              <a:rPr lang="en-US" dirty="0" err="1"/>
              <a:t>Nexys</a:t>
            </a:r>
            <a:r>
              <a:rPr lang="en-US" dirty="0"/>
              <a:t> 4 may struggle with resource-intensive tasks.</a:t>
            </a:r>
          </a:p>
          <a:p>
            <a:pPr algn="just"/>
            <a:endParaRPr lang="en-US" dirty="0"/>
          </a:p>
          <a:p>
            <a:pPr algn="just"/>
            <a:r>
              <a:rPr lang="en-US" b="1" dirty="0" err="1">
                <a:solidFill>
                  <a:srgbClr val="7030A0"/>
                </a:solidFill>
              </a:rPr>
              <a:t>ZedBoard</a:t>
            </a:r>
            <a:r>
              <a:rPr lang="en-US" b="1" dirty="0">
                <a:solidFill>
                  <a:srgbClr val="7030A0"/>
                </a:solidFill>
              </a:rPr>
              <a:t> Display Interfaces: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VGA Controller: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VGA (Video Graphics Array) Controller</a:t>
            </a:r>
            <a:r>
              <a:rPr lang="en-US" dirty="0"/>
              <a:t> is a component that generates the necessary timing and signals to interface with a VGA display.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creates synchronization signals (horizontal sync and vertical sync) and manages the pixel data for rendering images on a VGA monitor.</a:t>
            </a:r>
          </a:p>
          <a:p>
            <a:pPr algn="just"/>
            <a:r>
              <a:rPr lang="en-US" b="1" dirty="0"/>
              <a:t>HDMI: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HDMI (High-Definition Multimedia Interface) </a:t>
            </a:r>
            <a:r>
              <a:rPr lang="en-US" dirty="0"/>
              <a:t>is a digital connection used to transmit high-quality video and audio signals between devices, like TVs, monitors, and laptops.</a:t>
            </a:r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endParaRPr lang="en-US" b="1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1A710-8AB3-AF5B-A182-256A09E5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2" t="9626" r="169"/>
          <a:stretch/>
        </p:blipFill>
        <p:spPr>
          <a:xfrm>
            <a:off x="7623109" y="1355740"/>
            <a:ext cx="4180115" cy="3051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5872E-7E61-17C2-39BA-00198DE317FD}"/>
              </a:ext>
            </a:extLst>
          </p:cNvPr>
          <p:cNvSpPr txBox="1"/>
          <p:nvPr/>
        </p:nvSpPr>
        <p:spPr>
          <a:xfrm>
            <a:off x="8535178" y="4546811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Fig-ZYNQ 7000 SOC 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53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4328</Words>
  <Application>Microsoft Office PowerPoint</Application>
  <PresentationFormat>Widescreen</PresentationFormat>
  <Paragraphs>508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Aharoni</vt:lpstr>
      <vt:lpstr>Verdana</vt:lpstr>
      <vt:lpstr>Poppins SemiBold</vt:lpstr>
      <vt:lpstr>Wingdings</vt:lpstr>
      <vt:lpstr>Montserrat</vt:lpstr>
      <vt:lpstr>Calibri</vt:lpstr>
      <vt:lpstr>Montserrat Medium</vt:lpstr>
      <vt:lpstr>Plus Jakarta Sans</vt:lpstr>
      <vt:lpstr>Arial</vt:lpstr>
      <vt:lpstr>Courier New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Milestones</vt:lpstr>
      <vt:lpstr>PowerPoint Presentation</vt:lpstr>
      <vt:lpstr>PowerPoint Presentation</vt:lpstr>
      <vt:lpstr>PowerPoint Presentation</vt:lpstr>
      <vt:lpstr>PowerPoint Presentation</vt:lpstr>
      <vt:lpstr>ZedBoard vs Nexys 4: Performance and Display Interface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Zynq-Based VGA Controller – Progress Summary(Review 1)  </vt:lpstr>
      <vt:lpstr>Review 2: Real-Time Automated Plant Disease Classification Using Deep Learning</vt:lpstr>
      <vt:lpstr>Running the Plant Disease Detection System on Google Colab</vt:lpstr>
      <vt:lpstr>PowerPoint Presentation</vt:lpstr>
      <vt:lpstr>PowerPoint Presentation</vt:lpstr>
      <vt:lpstr>Real-Time Automated Plant Disease Classification–Progress Summary(Review 2)</vt:lpstr>
      <vt:lpstr>Review 3: Image Processing with Zynq: Edge Detection</vt:lpstr>
      <vt:lpstr>Implementation Workflow in Vivado</vt:lpstr>
      <vt:lpstr>PowerPoint Presentation</vt:lpstr>
      <vt:lpstr>PowerPoint Presentation</vt:lpstr>
      <vt:lpstr>PowerPoint Presentation</vt:lpstr>
      <vt:lpstr>Image Processing with Zynq –Progress Summary (Review 3)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GITAM</dc:creator>
  <cp:lastModifiedBy>Sai Lohitha</cp:lastModifiedBy>
  <cp:revision>36</cp:revision>
  <dcterms:created xsi:type="dcterms:W3CDTF">2022-05-23T07:15:42Z</dcterms:created>
  <dcterms:modified xsi:type="dcterms:W3CDTF">2025-03-12T05:44:18Z</dcterms:modified>
</cp:coreProperties>
</file>